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FA992-A46F-40FB-B086-2C8303D2307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2AF11E-3EB7-4AE8-8883-910BB487C54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Индивидуальное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34E33BF-DD01-4058-BE59-2B592E05DD0A}" type="parTrans" cxnId="{5EAB36BE-5BC4-4358-A93B-1B222080AEF4}">
      <dgm:prSet/>
      <dgm:spPr/>
      <dgm:t>
        <a:bodyPr/>
        <a:lstStyle/>
        <a:p>
          <a:endParaRPr lang="ru-RU"/>
        </a:p>
      </dgm:t>
    </dgm:pt>
    <dgm:pt modelId="{A592806C-D5D9-48ED-8201-68CFFA28B6CF}" type="sibTrans" cxnId="{5EAB36BE-5BC4-4358-A93B-1B222080AEF4}">
      <dgm:prSet/>
      <dgm:spPr/>
      <dgm:t>
        <a:bodyPr/>
        <a:lstStyle/>
        <a:p>
          <a:endParaRPr lang="ru-RU"/>
        </a:p>
      </dgm:t>
    </dgm:pt>
    <dgm:pt modelId="{22D71F3F-4550-4449-AAF2-139D0ED1E58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Групповое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FEF5A78B-2371-4DEA-8F0C-BC92F92B0474}" type="parTrans" cxnId="{1A4140CA-C76F-4B09-B6CA-02EBBFFA88EB}">
      <dgm:prSet/>
      <dgm:spPr/>
      <dgm:t>
        <a:bodyPr/>
        <a:lstStyle/>
        <a:p>
          <a:endParaRPr lang="ru-RU"/>
        </a:p>
      </dgm:t>
    </dgm:pt>
    <dgm:pt modelId="{91149951-8521-4F57-B22E-18CEB701F523}" type="sibTrans" cxnId="{1A4140CA-C76F-4B09-B6CA-02EBBFFA88EB}">
      <dgm:prSet/>
      <dgm:spPr/>
      <dgm:t>
        <a:bodyPr/>
        <a:lstStyle/>
        <a:p>
          <a:endParaRPr lang="ru-RU"/>
        </a:p>
      </dgm:t>
    </dgm:pt>
    <dgm:pt modelId="{DD5F215B-2AC0-4735-9FE2-30B57BD8E675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На уровне ОО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FF359614-10BE-4806-9E18-1174B6B26FCD}" type="parTrans" cxnId="{C57287AD-2159-439F-8BA6-88E087A01C52}">
      <dgm:prSet/>
      <dgm:spPr/>
      <dgm:t>
        <a:bodyPr/>
        <a:lstStyle/>
        <a:p>
          <a:endParaRPr lang="ru-RU"/>
        </a:p>
      </dgm:t>
    </dgm:pt>
    <dgm:pt modelId="{C2675701-6AD1-4347-9D55-902934E0CB9D}" type="sibTrans" cxnId="{C57287AD-2159-439F-8BA6-88E087A01C52}">
      <dgm:prSet/>
      <dgm:spPr/>
      <dgm:t>
        <a:bodyPr/>
        <a:lstStyle/>
        <a:p>
          <a:endParaRPr lang="ru-RU"/>
        </a:p>
      </dgm:t>
    </dgm:pt>
    <dgm:pt modelId="{822DC981-6785-4D2F-86E7-B8D9ECAD84F0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На уровне класса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DD684BBB-575C-403F-973D-D0583ADE6F9C}" type="parTrans" cxnId="{39E127FF-341D-4CE1-9A8E-54061C5E8BEB}">
      <dgm:prSet/>
      <dgm:spPr/>
      <dgm:t>
        <a:bodyPr/>
        <a:lstStyle/>
        <a:p>
          <a:endParaRPr lang="ru-RU"/>
        </a:p>
      </dgm:t>
    </dgm:pt>
    <dgm:pt modelId="{A67C7851-B4A8-436F-BFD6-35A7A3A804BB}" type="sibTrans" cxnId="{39E127FF-341D-4CE1-9A8E-54061C5E8BEB}">
      <dgm:prSet/>
      <dgm:spPr/>
      <dgm:t>
        <a:bodyPr/>
        <a:lstStyle/>
        <a:p>
          <a:endParaRPr lang="ru-RU"/>
        </a:p>
      </dgm:t>
    </dgm:pt>
    <dgm:pt modelId="{5752EAC8-6374-4D6A-89D9-6682C8E45BC0}" type="pres">
      <dgm:prSet presAssocID="{DEEFA992-A46F-40FB-B086-2C8303D2307E}" presName="Name0" presStyleCnt="0">
        <dgm:presLayoutVars>
          <dgm:chMax val="7"/>
          <dgm:chPref val="7"/>
          <dgm:dir/>
        </dgm:presLayoutVars>
      </dgm:prSet>
      <dgm:spPr/>
    </dgm:pt>
    <dgm:pt modelId="{E9AA694F-AAF5-4335-9D2E-E684FDA218E4}" type="pres">
      <dgm:prSet presAssocID="{DEEFA992-A46F-40FB-B086-2C8303D2307E}" presName="Name1" presStyleCnt="0"/>
      <dgm:spPr/>
    </dgm:pt>
    <dgm:pt modelId="{C4F5B581-C539-4C0C-BAB8-5510ED1B956D}" type="pres">
      <dgm:prSet presAssocID="{DEEFA992-A46F-40FB-B086-2C8303D2307E}" presName="cycle" presStyleCnt="0"/>
      <dgm:spPr/>
    </dgm:pt>
    <dgm:pt modelId="{1E5FFD7A-3253-4180-AB94-82ABD0E61FE7}" type="pres">
      <dgm:prSet presAssocID="{DEEFA992-A46F-40FB-B086-2C8303D2307E}" presName="srcNode" presStyleLbl="node1" presStyleIdx="0" presStyleCnt="4"/>
      <dgm:spPr/>
    </dgm:pt>
    <dgm:pt modelId="{3867F3F5-05DA-41B1-AD22-CABB9855CAE8}" type="pres">
      <dgm:prSet presAssocID="{DEEFA992-A46F-40FB-B086-2C8303D2307E}" presName="conn" presStyleLbl="parChTrans1D2" presStyleIdx="0" presStyleCnt="1"/>
      <dgm:spPr/>
    </dgm:pt>
    <dgm:pt modelId="{BC7E6F0A-576B-4F18-BB98-E1ED6171256F}" type="pres">
      <dgm:prSet presAssocID="{DEEFA992-A46F-40FB-B086-2C8303D2307E}" presName="extraNode" presStyleLbl="node1" presStyleIdx="0" presStyleCnt="4"/>
      <dgm:spPr/>
    </dgm:pt>
    <dgm:pt modelId="{A1FC08A6-CAE2-46C0-B86E-C2E880B8BC10}" type="pres">
      <dgm:prSet presAssocID="{DEEFA992-A46F-40FB-B086-2C8303D2307E}" presName="dstNode" presStyleLbl="node1" presStyleIdx="0" presStyleCnt="4"/>
      <dgm:spPr/>
    </dgm:pt>
    <dgm:pt modelId="{4388C5ED-E2B8-447A-8722-CCFF7EE9D826}" type="pres">
      <dgm:prSet presAssocID="{072AF11E-3EB7-4AE8-8883-910BB487C54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2D17E-07AB-4411-B0F8-C29506822ACA}" type="pres">
      <dgm:prSet presAssocID="{072AF11E-3EB7-4AE8-8883-910BB487C54F}" presName="accent_1" presStyleCnt="0"/>
      <dgm:spPr/>
    </dgm:pt>
    <dgm:pt modelId="{C5075E48-D5F7-429C-920A-0E48CA9B5ECE}" type="pres">
      <dgm:prSet presAssocID="{072AF11E-3EB7-4AE8-8883-910BB487C54F}" presName="accentRepeatNode" presStyleLbl="solidFgAcc1" presStyleIdx="0" presStyleCnt="4"/>
      <dgm:spPr/>
    </dgm:pt>
    <dgm:pt modelId="{9853D657-2781-45C9-A0BE-DBC009874484}" type="pres">
      <dgm:prSet presAssocID="{22D71F3F-4550-4449-AAF2-139D0ED1E58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8D315-F994-467C-AED7-3D0740109627}" type="pres">
      <dgm:prSet presAssocID="{22D71F3F-4550-4449-AAF2-139D0ED1E588}" presName="accent_2" presStyleCnt="0"/>
      <dgm:spPr/>
    </dgm:pt>
    <dgm:pt modelId="{DD20B988-65E8-424F-AB00-945081E21B5B}" type="pres">
      <dgm:prSet presAssocID="{22D71F3F-4550-4449-AAF2-139D0ED1E588}" presName="accentRepeatNode" presStyleLbl="solidFgAcc1" presStyleIdx="1" presStyleCnt="4"/>
      <dgm:spPr/>
    </dgm:pt>
    <dgm:pt modelId="{A06ADAD7-B649-49B9-AE14-37A3C47F1824}" type="pres">
      <dgm:prSet presAssocID="{822DC981-6785-4D2F-86E7-B8D9ECAD84F0}" presName="text_3" presStyleLbl="node1" presStyleIdx="2" presStyleCnt="4">
        <dgm:presLayoutVars>
          <dgm:bulletEnabled val="1"/>
        </dgm:presLayoutVars>
      </dgm:prSet>
      <dgm:spPr/>
    </dgm:pt>
    <dgm:pt modelId="{71C136FD-0D78-48FB-BC82-5DA26A339DD8}" type="pres">
      <dgm:prSet presAssocID="{822DC981-6785-4D2F-86E7-B8D9ECAD84F0}" presName="accent_3" presStyleCnt="0"/>
      <dgm:spPr/>
    </dgm:pt>
    <dgm:pt modelId="{211282EA-BC85-4571-84B0-0B25A6A695E5}" type="pres">
      <dgm:prSet presAssocID="{822DC981-6785-4D2F-86E7-B8D9ECAD84F0}" presName="accentRepeatNode" presStyleLbl="solidFgAcc1" presStyleIdx="2" presStyleCnt="4"/>
      <dgm:spPr/>
    </dgm:pt>
    <dgm:pt modelId="{B2E98DB3-C0EB-4817-8C1B-8AE5F9F48228}" type="pres">
      <dgm:prSet presAssocID="{DD5F215B-2AC0-4735-9FE2-30B57BD8E67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ACE4B-A04E-4966-A5DD-C07503D4D429}" type="pres">
      <dgm:prSet presAssocID="{DD5F215B-2AC0-4735-9FE2-30B57BD8E675}" presName="accent_4" presStyleCnt="0"/>
      <dgm:spPr/>
    </dgm:pt>
    <dgm:pt modelId="{2CEF05EB-585A-4207-9A06-C1F4AE8653EC}" type="pres">
      <dgm:prSet presAssocID="{DD5F215B-2AC0-4735-9FE2-30B57BD8E675}" presName="accentRepeatNode" presStyleLbl="solidFgAcc1" presStyleIdx="3" presStyleCnt="4"/>
      <dgm:spPr/>
    </dgm:pt>
  </dgm:ptLst>
  <dgm:cxnLst>
    <dgm:cxn modelId="{39E127FF-341D-4CE1-9A8E-54061C5E8BEB}" srcId="{DEEFA992-A46F-40FB-B086-2C8303D2307E}" destId="{822DC981-6785-4D2F-86E7-B8D9ECAD84F0}" srcOrd="2" destOrd="0" parTransId="{DD684BBB-575C-403F-973D-D0583ADE6F9C}" sibTransId="{A67C7851-B4A8-436F-BFD6-35A7A3A804BB}"/>
    <dgm:cxn modelId="{CFADD8F9-DBC1-4F1E-9806-F6861723A2C0}" type="presOf" srcId="{072AF11E-3EB7-4AE8-8883-910BB487C54F}" destId="{4388C5ED-E2B8-447A-8722-CCFF7EE9D826}" srcOrd="0" destOrd="0" presId="urn:microsoft.com/office/officeart/2008/layout/VerticalCurvedList"/>
    <dgm:cxn modelId="{1A4140CA-C76F-4B09-B6CA-02EBBFFA88EB}" srcId="{DEEFA992-A46F-40FB-B086-2C8303D2307E}" destId="{22D71F3F-4550-4449-AAF2-139D0ED1E588}" srcOrd="1" destOrd="0" parTransId="{FEF5A78B-2371-4DEA-8F0C-BC92F92B0474}" sibTransId="{91149951-8521-4F57-B22E-18CEB701F523}"/>
    <dgm:cxn modelId="{164E39C9-5BBF-4E05-A7C4-D4B7352E07BC}" type="presOf" srcId="{DEEFA992-A46F-40FB-B086-2C8303D2307E}" destId="{5752EAC8-6374-4D6A-89D9-6682C8E45BC0}" srcOrd="0" destOrd="0" presId="urn:microsoft.com/office/officeart/2008/layout/VerticalCurvedList"/>
    <dgm:cxn modelId="{5EAB36BE-5BC4-4358-A93B-1B222080AEF4}" srcId="{DEEFA992-A46F-40FB-B086-2C8303D2307E}" destId="{072AF11E-3EB7-4AE8-8883-910BB487C54F}" srcOrd="0" destOrd="0" parTransId="{234E33BF-DD01-4058-BE59-2B592E05DD0A}" sibTransId="{A592806C-D5D9-48ED-8201-68CFFA28B6CF}"/>
    <dgm:cxn modelId="{42E09F0F-B25D-4523-8C2D-998731A226FE}" type="presOf" srcId="{A592806C-D5D9-48ED-8201-68CFFA28B6CF}" destId="{3867F3F5-05DA-41B1-AD22-CABB9855CAE8}" srcOrd="0" destOrd="0" presId="urn:microsoft.com/office/officeart/2008/layout/VerticalCurvedList"/>
    <dgm:cxn modelId="{50ECCFC2-2B57-4259-8C49-79BF8D85FFBD}" type="presOf" srcId="{22D71F3F-4550-4449-AAF2-139D0ED1E588}" destId="{9853D657-2781-45C9-A0BE-DBC009874484}" srcOrd="0" destOrd="0" presId="urn:microsoft.com/office/officeart/2008/layout/VerticalCurvedList"/>
    <dgm:cxn modelId="{9311274D-5B02-45A3-980B-F4B5BF145EC1}" type="presOf" srcId="{DD5F215B-2AC0-4735-9FE2-30B57BD8E675}" destId="{B2E98DB3-C0EB-4817-8C1B-8AE5F9F48228}" srcOrd="0" destOrd="0" presId="urn:microsoft.com/office/officeart/2008/layout/VerticalCurvedList"/>
    <dgm:cxn modelId="{C57287AD-2159-439F-8BA6-88E087A01C52}" srcId="{DEEFA992-A46F-40FB-B086-2C8303D2307E}" destId="{DD5F215B-2AC0-4735-9FE2-30B57BD8E675}" srcOrd="3" destOrd="0" parTransId="{FF359614-10BE-4806-9E18-1174B6B26FCD}" sibTransId="{C2675701-6AD1-4347-9D55-902934E0CB9D}"/>
    <dgm:cxn modelId="{3443AC9E-B55F-4CB7-A1D3-785CDEADD752}" type="presOf" srcId="{822DC981-6785-4D2F-86E7-B8D9ECAD84F0}" destId="{A06ADAD7-B649-49B9-AE14-37A3C47F1824}" srcOrd="0" destOrd="0" presId="urn:microsoft.com/office/officeart/2008/layout/VerticalCurvedList"/>
    <dgm:cxn modelId="{5DFD3CAE-A8BE-465A-998B-1451412A17CE}" type="presParOf" srcId="{5752EAC8-6374-4D6A-89D9-6682C8E45BC0}" destId="{E9AA694F-AAF5-4335-9D2E-E684FDA218E4}" srcOrd="0" destOrd="0" presId="urn:microsoft.com/office/officeart/2008/layout/VerticalCurvedList"/>
    <dgm:cxn modelId="{2CD307BB-BB88-4A84-BCC4-EC4FF6DC7487}" type="presParOf" srcId="{E9AA694F-AAF5-4335-9D2E-E684FDA218E4}" destId="{C4F5B581-C539-4C0C-BAB8-5510ED1B956D}" srcOrd="0" destOrd="0" presId="urn:microsoft.com/office/officeart/2008/layout/VerticalCurvedList"/>
    <dgm:cxn modelId="{C0A0B47C-50D3-474D-B618-AE8BC678E19A}" type="presParOf" srcId="{C4F5B581-C539-4C0C-BAB8-5510ED1B956D}" destId="{1E5FFD7A-3253-4180-AB94-82ABD0E61FE7}" srcOrd="0" destOrd="0" presId="urn:microsoft.com/office/officeart/2008/layout/VerticalCurvedList"/>
    <dgm:cxn modelId="{2F7A5500-A03D-4ED1-BE73-79C25058B8BB}" type="presParOf" srcId="{C4F5B581-C539-4C0C-BAB8-5510ED1B956D}" destId="{3867F3F5-05DA-41B1-AD22-CABB9855CAE8}" srcOrd="1" destOrd="0" presId="urn:microsoft.com/office/officeart/2008/layout/VerticalCurvedList"/>
    <dgm:cxn modelId="{C52C6414-F17E-4F4E-B6C5-1B5B9AF9F3FA}" type="presParOf" srcId="{C4F5B581-C539-4C0C-BAB8-5510ED1B956D}" destId="{BC7E6F0A-576B-4F18-BB98-E1ED6171256F}" srcOrd="2" destOrd="0" presId="urn:microsoft.com/office/officeart/2008/layout/VerticalCurvedList"/>
    <dgm:cxn modelId="{64E42E84-E16B-4BBF-B0B9-4F86BDB0B072}" type="presParOf" srcId="{C4F5B581-C539-4C0C-BAB8-5510ED1B956D}" destId="{A1FC08A6-CAE2-46C0-B86E-C2E880B8BC10}" srcOrd="3" destOrd="0" presId="urn:microsoft.com/office/officeart/2008/layout/VerticalCurvedList"/>
    <dgm:cxn modelId="{7F8E6BA8-E3AF-4C2E-990A-5FE249868D1D}" type="presParOf" srcId="{E9AA694F-AAF5-4335-9D2E-E684FDA218E4}" destId="{4388C5ED-E2B8-447A-8722-CCFF7EE9D826}" srcOrd="1" destOrd="0" presId="urn:microsoft.com/office/officeart/2008/layout/VerticalCurvedList"/>
    <dgm:cxn modelId="{3D368850-C760-4E2D-B526-8AA67BCDFF6D}" type="presParOf" srcId="{E9AA694F-AAF5-4335-9D2E-E684FDA218E4}" destId="{1642D17E-07AB-4411-B0F8-C29506822ACA}" srcOrd="2" destOrd="0" presId="urn:microsoft.com/office/officeart/2008/layout/VerticalCurvedList"/>
    <dgm:cxn modelId="{90BA585B-8BF1-4486-8E43-B060D1725D37}" type="presParOf" srcId="{1642D17E-07AB-4411-B0F8-C29506822ACA}" destId="{C5075E48-D5F7-429C-920A-0E48CA9B5ECE}" srcOrd="0" destOrd="0" presId="urn:microsoft.com/office/officeart/2008/layout/VerticalCurvedList"/>
    <dgm:cxn modelId="{5524511C-1AAB-4305-9894-5290C677D9AF}" type="presParOf" srcId="{E9AA694F-AAF5-4335-9D2E-E684FDA218E4}" destId="{9853D657-2781-45C9-A0BE-DBC009874484}" srcOrd="3" destOrd="0" presId="urn:microsoft.com/office/officeart/2008/layout/VerticalCurvedList"/>
    <dgm:cxn modelId="{E1377F2A-DEEC-4627-8701-90A47E34CE7A}" type="presParOf" srcId="{E9AA694F-AAF5-4335-9D2E-E684FDA218E4}" destId="{5EE8D315-F994-467C-AED7-3D0740109627}" srcOrd="4" destOrd="0" presId="urn:microsoft.com/office/officeart/2008/layout/VerticalCurvedList"/>
    <dgm:cxn modelId="{5FB9CEAC-7380-4A34-A626-AA12DBA8842D}" type="presParOf" srcId="{5EE8D315-F994-467C-AED7-3D0740109627}" destId="{DD20B988-65E8-424F-AB00-945081E21B5B}" srcOrd="0" destOrd="0" presId="urn:microsoft.com/office/officeart/2008/layout/VerticalCurvedList"/>
    <dgm:cxn modelId="{AAF35167-3D04-4798-8619-841A3C8DBB41}" type="presParOf" srcId="{E9AA694F-AAF5-4335-9D2E-E684FDA218E4}" destId="{A06ADAD7-B649-49B9-AE14-37A3C47F1824}" srcOrd="5" destOrd="0" presId="urn:microsoft.com/office/officeart/2008/layout/VerticalCurvedList"/>
    <dgm:cxn modelId="{2A3CE1A4-EEE1-4F2E-A9CC-1E08CB6E8B91}" type="presParOf" srcId="{E9AA694F-AAF5-4335-9D2E-E684FDA218E4}" destId="{71C136FD-0D78-48FB-BC82-5DA26A339DD8}" srcOrd="6" destOrd="0" presId="urn:microsoft.com/office/officeart/2008/layout/VerticalCurvedList"/>
    <dgm:cxn modelId="{9BF4CA5A-181F-47DA-A3E4-E217EF8961F2}" type="presParOf" srcId="{71C136FD-0D78-48FB-BC82-5DA26A339DD8}" destId="{211282EA-BC85-4571-84B0-0B25A6A695E5}" srcOrd="0" destOrd="0" presId="urn:microsoft.com/office/officeart/2008/layout/VerticalCurvedList"/>
    <dgm:cxn modelId="{D8F7956C-9716-4E1A-ACF5-5CDD1205604C}" type="presParOf" srcId="{E9AA694F-AAF5-4335-9D2E-E684FDA218E4}" destId="{B2E98DB3-C0EB-4817-8C1B-8AE5F9F48228}" srcOrd="7" destOrd="0" presId="urn:microsoft.com/office/officeart/2008/layout/VerticalCurvedList"/>
    <dgm:cxn modelId="{899AF151-BFBD-403E-A57B-EA0741E939B4}" type="presParOf" srcId="{E9AA694F-AAF5-4335-9D2E-E684FDA218E4}" destId="{821ACE4B-A04E-4966-A5DD-C07503D4D429}" srcOrd="8" destOrd="0" presId="urn:microsoft.com/office/officeart/2008/layout/VerticalCurvedList"/>
    <dgm:cxn modelId="{AC5BE7C9-2F17-40B7-B979-F765FDC67459}" type="presParOf" srcId="{821ACE4B-A04E-4966-A5DD-C07503D4D429}" destId="{2CEF05EB-585A-4207-9A06-C1F4AE8653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5B599-C68C-4148-8787-A4474379BC12}" type="doc">
      <dgm:prSet loTypeId="urn:microsoft.com/office/officeart/2005/8/layout/gear1" loCatId="relationship" qsTypeId="urn:microsoft.com/office/officeart/2005/8/quickstyle/3d2" qsCatId="3D" csTypeId="urn:microsoft.com/office/officeart/2005/8/colors/colorful2" csCatId="colorful" phldr="1"/>
      <dgm:spPr/>
    </dgm:pt>
    <dgm:pt modelId="{F5DA51C3-049A-4039-B003-B18B8F276741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Созданием социально-психологических условий для оказания помощи детям, имеющим проблемы в  психологическом развитии и обучении 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0AB6566B-D53B-4F1D-8E48-244B71B9D4D3}" type="parTrans" cxnId="{EE99FD3F-3FED-4BEA-A411-E8AA137C2A74}">
      <dgm:prSet/>
      <dgm:spPr/>
      <dgm:t>
        <a:bodyPr/>
        <a:lstStyle/>
        <a:p>
          <a:endParaRPr lang="ru-RU"/>
        </a:p>
      </dgm:t>
    </dgm:pt>
    <dgm:pt modelId="{BBFB1F70-DA1D-4E95-B067-364ED396CDE4}" type="sibTrans" cxnId="{EE99FD3F-3FED-4BEA-A411-E8AA137C2A74}">
      <dgm:prSet/>
      <dgm:spPr/>
      <dgm:t>
        <a:bodyPr/>
        <a:lstStyle/>
        <a:p>
          <a:endParaRPr lang="ru-RU"/>
        </a:p>
      </dgm:t>
    </dgm:pt>
    <dgm:pt modelId="{3237C65E-3753-45DC-A0BD-8637CF1E28B5}">
      <dgm:prSet phldrT="[Текст]" phldr="1"/>
      <dgm:spPr/>
      <dgm:t>
        <a:bodyPr/>
        <a:lstStyle/>
        <a:p>
          <a:endParaRPr lang="ru-RU"/>
        </a:p>
      </dgm:t>
    </dgm:pt>
    <dgm:pt modelId="{18ED4C34-5A8A-4037-8236-B7E9581A43F0}" type="parTrans" cxnId="{17C162CA-F2AC-4450-85EB-31677DB6DE3F}">
      <dgm:prSet/>
      <dgm:spPr/>
      <dgm:t>
        <a:bodyPr/>
        <a:lstStyle/>
        <a:p>
          <a:endParaRPr lang="ru-RU"/>
        </a:p>
      </dgm:t>
    </dgm:pt>
    <dgm:pt modelId="{929F1F5F-F482-45D6-979F-AD14C9D7E2F4}" type="sibTrans" cxnId="{17C162CA-F2AC-4450-85EB-31677DB6DE3F}">
      <dgm:prSet/>
      <dgm:spPr/>
      <dgm:t>
        <a:bodyPr/>
        <a:lstStyle/>
        <a:p>
          <a:endParaRPr lang="ru-RU"/>
        </a:p>
      </dgm:t>
    </dgm:pt>
    <dgm:pt modelId="{CD41DCA5-6396-47C7-8DAB-7323C5A2AA1C}">
      <dgm:prSet phldrT="[Текст]" phldr="1"/>
      <dgm:spPr/>
      <dgm:t>
        <a:bodyPr/>
        <a:lstStyle/>
        <a:p>
          <a:endParaRPr lang="ru-RU" dirty="0"/>
        </a:p>
      </dgm:t>
    </dgm:pt>
    <dgm:pt modelId="{530F81E6-E460-43CF-8908-95C56B1961F5}" type="parTrans" cxnId="{6BB86310-3801-4551-A5A2-52B79E332CD3}">
      <dgm:prSet/>
      <dgm:spPr/>
      <dgm:t>
        <a:bodyPr/>
        <a:lstStyle/>
        <a:p>
          <a:endParaRPr lang="ru-RU"/>
        </a:p>
      </dgm:t>
    </dgm:pt>
    <dgm:pt modelId="{76B3B76B-C5B8-442D-8E5E-C03F17110780}" type="sibTrans" cxnId="{6BB86310-3801-4551-A5A2-52B79E332CD3}">
      <dgm:prSet/>
      <dgm:spPr/>
      <dgm:t>
        <a:bodyPr/>
        <a:lstStyle/>
        <a:p>
          <a:endParaRPr lang="ru-RU"/>
        </a:p>
      </dgm:t>
    </dgm:pt>
    <dgm:pt modelId="{F687DC29-E1A9-4CBE-BF0E-6A893ACA527B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созданием социально-психологических условий для развития</a:t>
          </a:r>
        </a:p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личности учащего и его успешного обучения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E0312F81-7292-4F2D-990F-B438776E999E}" type="parTrans" cxnId="{CA16C897-C0F9-4981-BC31-B5048A7723AE}">
      <dgm:prSet/>
      <dgm:spPr/>
      <dgm:t>
        <a:bodyPr/>
        <a:lstStyle/>
        <a:p>
          <a:endParaRPr lang="ru-RU"/>
        </a:p>
      </dgm:t>
    </dgm:pt>
    <dgm:pt modelId="{EC8A91CA-5182-4879-8325-50FDBF3C830D}" type="sibTrans" cxnId="{CA16C897-C0F9-4981-BC31-B5048A7723AE}">
      <dgm:prSet/>
      <dgm:spPr/>
      <dgm:t>
        <a:bodyPr/>
        <a:lstStyle/>
        <a:p>
          <a:endParaRPr lang="ru-RU"/>
        </a:p>
      </dgm:t>
    </dgm:pt>
    <dgm:pt modelId="{3445DAD7-A955-4C33-A140-FF53B088C755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систематическим отслеживанием психолого-педагогического статуса ребенка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18268BFE-6CB8-4854-BE3C-AA447ED8CB99}" type="parTrans" cxnId="{E3BE29F3-4221-48D4-9DEF-007E65A15C1D}">
      <dgm:prSet/>
      <dgm:spPr/>
      <dgm:t>
        <a:bodyPr/>
        <a:lstStyle/>
        <a:p>
          <a:endParaRPr lang="ru-RU"/>
        </a:p>
      </dgm:t>
    </dgm:pt>
    <dgm:pt modelId="{A9643924-F29A-49BB-885E-A3E4F4C302E3}" type="sibTrans" cxnId="{E3BE29F3-4221-48D4-9DEF-007E65A15C1D}">
      <dgm:prSet/>
      <dgm:spPr/>
      <dgm:t>
        <a:bodyPr/>
        <a:lstStyle/>
        <a:p>
          <a:endParaRPr lang="ru-RU"/>
        </a:p>
      </dgm:t>
    </dgm:pt>
    <dgm:pt modelId="{4E10E43E-2B66-441B-A2F0-8140668BED9A}">
      <dgm:prSet/>
      <dgm:spPr/>
    </dgm:pt>
    <dgm:pt modelId="{BEB6EC2C-9D6C-4DD3-A323-71FE7C4CD3E7}" type="parTrans" cxnId="{58D2F855-9786-4C81-BD97-72DD8EC06949}">
      <dgm:prSet/>
      <dgm:spPr/>
      <dgm:t>
        <a:bodyPr/>
        <a:lstStyle/>
        <a:p>
          <a:endParaRPr lang="ru-RU"/>
        </a:p>
      </dgm:t>
    </dgm:pt>
    <dgm:pt modelId="{A3F1B202-C408-4543-AD59-30EFB10D0991}" type="sibTrans" cxnId="{58D2F855-9786-4C81-BD97-72DD8EC06949}">
      <dgm:prSet/>
      <dgm:spPr/>
      <dgm:t>
        <a:bodyPr/>
        <a:lstStyle/>
        <a:p>
          <a:endParaRPr lang="ru-RU"/>
        </a:p>
      </dgm:t>
    </dgm:pt>
    <dgm:pt modelId="{2830BA93-1D55-4B5F-8DED-C490CAF94BFF}">
      <dgm:prSet/>
      <dgm:spPr/>
    </dgm:pt>
    <dgm:pt modelId="{88BD9DCF-2FA3-4EC0-8013-4CCAD1E05F41}" type="parTrans" cxnId="{0E80713C-999A-4BD0-9948-B6C8C196152E}">
      <dgm:prSet/>
      <dgm:spPr/>
      <dgm:t>
        <a:bodyPr/>
        <a:lstStyle/>
        <a:p>
          <a:endParaRPr lang="ru-RU"/>
        </a:p>
      </dgm:t>
    </dgm:pt>
    <dgm:pt modelId="{475A7447-5095-4234-B78B-0A6B62044E1F}" type="sibTrans" cxnId="{0E80713C-999A-4BD0-9948-B6C8C196152E}">
      <dgm:prSet/>
      <dgm:spPr/>
      <dgm:t>
        <a:bodyPr/>
        <a:lstStyle/>
        <a:p>
          <a:endParaRPr lang="ru-RU"/>
        </a:p>
      </dgm:t>
    </dgm:pt>
    <dgm:pt modelId="{98352B08-BD3E-49A2-9E94-D5C307B9283A}">
      <dgm:prSet/>
      <dgm:spPr/>
    </dgm:pt>
    <dgm:pt modelId="{349B8038-54C7-4AC8-99F4-65B6DAFC6C00}" type="parTrans" cxnId="{0CEC02DA-AF59-467B-9590-A7172E5EA72C}">
      <dgm:prSet/>
      <dgm:spPr/>
      <dgm:t>
        <a:bodyPr/>
        <a:lstStyle/>
        <a:p>
          <a:endParaRPr lang="ru-RU"/>
        </a:p>
      </dgm:t>
    </dgm:pt>
    <dgm:pt modelId="{36FE5D47-DC14-43A7-8BAB-ABDBD1BBF870}" type="sibTrans" cxnId="{0CEC02DA-AF59-467B-9590-A7172E5EA72C}">
      <dgm:prSet/>
      <dgm:spPr/>
      <dgm:t>
        <a:bodyPr/>
        <a:lstStyle/>
        <a:p>
          <a:endParaRPr lang="ru-RU"/>
        </a:p>
      </dgm:t>
    </dgm:pt>
    <dgm:pt modelId="{9B55E4C2-7084-4EE8-89C8-1668F0D94A2C}" type="pres">
      <dgm:prSet presAssocID="{45A5B599-C68C-4148-8787-A4474379BC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D6F0FE-5C6C-4CF5-9B35-E8462FE38E67}" type="pres">
      <dgm:prSet presAssocID="{F5DA51C3-049A-4039-B003-B18B8F27674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E8578-65EE-4C41-BE60-B4AB009CDB8B}" type="pres">
      <dgm:prSet presAssocID="{F5DA51C3-049A-4039-B003-B18B8F276741}" presName="gear1srcNode" presStyleLbl="node1" presStyleIdx="0" presStyleCnt="3"/>
      <dgm:spPr/>
    </dgm:pt>
    <dgm:pt modelId="{1446CF77-C173-4108-91C1-92937EF3CC30}" type="pres">
      <dgm:prSet presAssocID="{F5DA51C3-049A-4039-B003-B18B8F276741}" presName="gear1dstNode" presStyleLbl="node1" presStyleIdx="0" presStyleCnt="3"/>
      <dgm:spPr/>
    </dgm:pt>
    <dgm:pt modelId="{97C1A3F4-6CE7-4389-8A66-F104408728F8}" type="pres">
      <dgm:prSet presAssocID="{F687DC29-E1A9-4CBE-BF0E-6A893ACA52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0397D-1137-4A78-AF37-97E7A7532403}" type="pres">
      <dgm:prSet presAssocID="{F687DC29-E1A9-4CBE-BF0E-6A893ACA527B}" presName="gear2srcNode" presStyleLbl="node1" presStyleIdx="1" presStyleCnt="3"/>
      <dgm:spPr/>
    </dgm:pt>
    <dgm:pt modelId="{FACB9682-AABF-4FD8-A365-48F4E94A1504}" type="pres">
      <dgm:prSet presAssocID="{F687DC29-E1A9-4CBE-BF0E-6A893ACA527B}" presName="gear2dstNode" presStyleLbl="node1" presStyleIdx="1" presStyleCnt="3"/>
      <dgm:spPr/>
    </dgm:pt>
    <dgm:pt modelId="{1705928B-D4F0-4FA4-9962-03868083B0EB}" type="pres">
      <dgm:prSet presAssocID="{3445DAD7-A955-4C33-A140-FF53B088C755}" presName="gear3" presStyleLbl="node1" presStyleIdx="2" presStyleCnt="3"/>
      <dgm:spPr/>
      <dgm:t>
        <a:bodyPr/>
        <a:lstStyle/>
        <a:p>
          <a:endParaRPr lang="ru-RU"/>
        </a:p>
      </dgm:t>
    </dgm:pt>
    <dgm:pt modelId="{6AC626C2-477D-472F-B2B6-BE29F1F8300B}" type="pres">
      <dgm:prSet presAssocID="{3445DAD7-A955-4C33-A140-FF53B088C75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5520D-5A38-42B1-A3DC-4134A2646E1D}" type="pres">
      <dgm:prSet presAssocID="{3445DAD7-A955-4C33-A140-FF53B088C755}" presName="gear3srcNode" presStyleLbl="node1" presStyleIdx="2" presStyleCnt="3"/>
      <dgm:spPr/>
    </dgm:pt>
    <dgm:pt modelId="{720643C9-5DA5-429E-815C-4593E489A9AA}" type="pres">
      <dgm:prSet presAssocID="{3445DAD7-A955-4C33-A140-FF53B088C755}" presName="gear3dstNode" presStyleLbl="node1" presStyleIdx="2" presStyleCnt="3"/>
      <dgm:spPr/>
    </dgm:pt>
    <dgm:pt modelId="{54717170-CEEB-4297-B762-D44506CB5F15}" type="pres">
      <dgm:prSet presAssocID="{BBFB1F70-DA1D-4E95-B067-364ED396CDE4}" presName="connector1" presStyleLbl="sibTrans2D1" presStyleIdx="0" presStyleCnt="3"/>
      <dgm:spPr/>
    </dgm:pt>
    <dgm:pt modelId="{49CB621C-5CDC-4B78-AA7C-DBC61B4C9E06}" type="pres">
      <dgm:prSet presAssocID="{EC8A91CA-5182-4879-8325-50FDBF3C830D}" presName="connector2" presStyleLbl="sibTrans2D1" presStyleIdx="1" presStyleCnt="3"/>
      <dgm:spPr/>
    </dgm:pt>
    <dgm:pt modelId="{00DA1230-A5FF-4E29-AAC4-4FE7E3F6DEE6}" type="pres">
      <dgm:prSet presAssocID="{A9643924-F29A-49BB-885E-A3E4F4C302E3}" presName="connector3" presStyleLbl="sibTrans2D1" presStyleIdx="2" presStyleCnt="3"/>
      <dgm:spPr/>
    </dgm:pt>
  </dgm:ptLst>
  <dgm:cxnLst>
    <dgm:cxn modelId="{EE99FD3F-3FED-4BEA-A411-E8AA137C2A74}" srcId="{45A5B599-C68C-4148-8787-A4474379BC12}" destId="{F5DA51C3-049A-4039-B003-B18B8F276741}" srcOrd="0" destOrd="0" parTransId="{0AB6566B-D53B-4F1D-8E48-244B71B9D4D3}" sibTransId="{BBFB1F70-DA1D-4E95-B067-364ED396CDE4}"/>
    <dgm:cxn modelId="{0CEC02DA-AF59-467B-9590-A7172E5EA72C}" srcId="{45A5B599-C68C-4148-8787-A4474379BC12}" destId="{98352B08-BD3E-49A2-9E94-D5C307B9283A}" srcOrd="4" destOrd="0" parTransId="{349B8038-54C7-4AC8-99F4-65B6DAFC6C00}" sibTransId="{36FE5D47-DC14-43A7-8BAB-ABDBD1BBF870}"/>
    <dgm:cxn modelId="{0E80713C-999A-4BD0-9948-B6C8C196152E}" srcId="{45A5B599-C68C-4148-8787-A4474379BC12}" destId="{2830BA93-1D55-4B5F-8DED-C490CAF94BFF}" srcOrd="3" destOrd="0" parTransId="{88BD9DCF-2FA3-4EC0-8013-4CCAD1E05F41}" sibTransId="{475A7447-5095-4234-B78B-0A6B62044E1F}"/>
    <dgm:cxn modelId="{17C162CA-F2AC-4450-85EB-31677DB6DE3F}" srcId="{45A5B599-C68C-4148-8787-A4474379BC12}" destId="{3237C65E-3753-45DC-A0BD-8637CF1E28B5}" srcOrd="6" destOrd="0" parTransId="{18ED4C34-5A8A-4037-8236-B7E9581A43F0}" sibTransId="{929F1F5F-F482-45D6-979F-AD14C9D7E2F4}"/>
    <dgm:cxn modelId="{58D2F855-9786-4C81-BD97-72DD8EC06949}" srcId="{45A5B599-C68C-4148-8787-A4474379BC12}" destId="{4E10E43E-2B66-441B-A2F0-8140668BED9A}" srcOrd="5" destOrd="0" parTransId="{BEB6EC2C-9D6C-4DD3-A323-71FE7C4CD3E7}" sibTransId="{A3F1B202-C408-4543-AD59-30EFB10D0991}"/>
    <dgm:cxn modelId="{CA16C897-C0F9-4981-BC31-B5048A7723AE}" srcId="{45A5B599-C68C-4148-8787-A4474379BC12}" destId="{F687DC29-E1A9-4CBE-BF0E-6A893ACA527B}" srcOrd="1" destOrd="0" parTransId="{E0312F81-7292-4F2D-990F-B438776E999E}" sibTransId="{EC8A91CA-5182-4879-8325-50FDBF3C830D}"/>
    <dgm:cxn modelId="{D10584A5-45BE-4ACD-96E2-23ADEE260BAA}" type="presOf" srcId="{F687DC29-E1A9-4CBE-BF0E-6A893ACA527B}" destId="{97C1A3F4-6CE7-4389-8A66-F104408728F8}" srcOrd="0" destOrd="0" presId="urn:microsoft.com/office/officeart/2005/8/layout/gear1"/>
    <dgm:cxn modelId="{1594E743-011D-489B-A29B-B94805C96E46}" type="presOf" srcId="{3445DAD7-A955-4C33-A140-FF53B088C755}" destId="{720643C9-5DA5-429E-815C-4593E489A9AA}" srcOrd="3" destOrd="0" presId="urn:microsoft.com/office/officeart/2005/8/layout/gear1"/>
    <dgm:cxn modelId="{A2EA0B62-452A-44D6-A4A2-2368CBD67930}" type="presOf" srcId="{BBFB1F70-DA1D-4E95-B067-364ED396CDE4}" destId="{54717170-CEEB-4297-B762-D44506CB5F15}" srcOrd="0" destOrd="0" presId="urn:microsoft.com/office/officeart/2005/8/layout/gear1"/>
    <dgm:cxn modelId="{6BB86310-3801-4551-A5A2-52B79E332CD3}" srcId="{45A5B599-C68C-4148-8787-A4474379BC12}" destId="{CD41DCA5-6396-47C7-8DAB-7323C5A2AA1C}" srcOrd="7" destOrd="0" parTransId="{530F81E6-E460-43CF-8908-95C56B1961F5}" sibTransId="{76B3B76B-C5B8-442D-8E5E-C03F17110780}"/>
    <dgm:cxn modelId="{10C07371-DBF4-48BB-A4B1-C9F8123FCEDB}" type="presOf" srcId="{45A5B599-C68C-4148-8787-A4474379BC12}" destId="{9B55E4C2-7084-4EE8-89C8-1668F0D94A2C}" srcOrd="0" destOrd="0" presId="urn:microsoft.com/office/officeart/2005/8/layout/gear1"/>
    <dgm:cxn modelId="{039ED0EF-7E45-49ED-BDAD-9A5361114075}" type="presOf" srcId="{F687DC29-E1A9-4CBE-BF0E-6A893ACA527B}" destId="{A680397D-1137-4A78-AF37-97E7A7532403}" srcOrd="1" destOrd="0" presId="urn:microsoft.com/office/officeart/2005/8/layout/gear1"/>
    <dgm:cxn modelId="{6B7CCCEA-417D-4481-AC2F-5A179DA3A838}" type="presOf" srcId="{F5DA51C3-049A-4039-B003-B18B8F276741}" destId="{01AE8578-65EE-4C41-BE60-B4AB009CDB8B}" srcOrd="1" destOrd="0" presId="urn:microsoft.com/office/officeart/2005/8/layout/gear1"/>
    <dgm:cxn modelId="{28A37128-6CA0-46AE-9F95-57F62D3654E8}" type="presOf" srcId="{3445DAD7-A955-4C33-A140-FF53B088C755}" destId="{6AC626C2-477D-472F-B2B6-BE29F1F8300B}" srcOrd="1" destOrd="0" presId="urn:microsoft.com/office/officeart/2005/8/layout/gear1"/>
    <dgm:cxn modelId="{48932936-9537-417C-A45D-F4F76B632786}" type="presOf" srcId="{F5DA51C3-049A-4039-B003-B18B8F276741}" destId="{86D6F0FE-5C6C-4CF5-9B35-E8462FE38E67}" srcOrd="0" destOrd="0" presId="urn:microsoft.com/office/officeart/2005/8/layout/gear1"/>
    <dgm:cxn modelId="{6935682D-8796-4490-B4AC-68096FA3795C}" type="presOf" srcId="{A9643924-F29A-49BB-885E-A3E4F4C302E3}" destId="{00DA1230-A5FF-4E29-AAC4-4FE7E3F6DEE6}" srcOrd="0" destOrd="0" presId="urn:microsoft.com/office/officeart/2005/8/layout/gear1"/>
    <dgm:cxn modelId="{DBC4DE8E-2301-4EAE-AFFE-8E95BD3CE2FD}" type="presOf" srcId="{3445DAD7-A955-4C33-A140-FF53B088C755}" destId="{ED75520D-5A38-42B1-A3DC-4134A2646E1D}" srcOrd="2" destOrd="0" presId="urn:microsoft.com/office/officeart/2005/8/layout/gear1"/>
    <dgm:cxn modelId="{E3BE29F3-4221-48D4-9DEF-007E65A15C1D}" srcId="{45A5B599-C68C-4148-8787-A4474379BC12}" destId="{3445DAD7-A955-4C33-A140-FF53B088C755}" srcOrd="2" destOrd="0" parTransId="{18268BFE-6CB8-4854-BE3C-AA447ED8CB99}" sibTransId="{A9643924-F29A-49BB-885E-A3E4F4C302E3}"/>
    <dgm:cxn modelId="{071751D5-B393-4071-9893-E4B43DDE39BF}" type="presOf" srcId="{EC8A91CA-5182-4879-8325-50FDBF3C830D}" destId="{49CB621C-5CDC-4B78-AA7C-DBC61B4C9E06}" srcOrd="0" destOrd="0" presId="urn:microsoft.com/office/officeart/2005/8/layout/gear1"/>
    <dgm:cxn modelId="{9A8DA50A-AB5D-4EC3-8F84-D9A952E89B1F}" type="presOf" srcId="{F5DA51C3-049A-4039-B003-B18B8F276741}" destId="{1446CF77-C173-4108-91C1-92937EF3CC30}" srcOrd="2" destOrd="0" presId="urn:microsoft.com/office/officeart/2005/8/layout/gear1"/>
    <dgm:cxn modelId="{F5292BD0-7A17-466A-A085-62984871E941}" type="presOf" srcId="{3445DAD7-A955-4C33-A140-FF53B088C755}" destId="{1705928B-D4F0-4FA4-9962-03868083B0EB}" srcOrd="0" destOrd="0" presId="urn:microsoft.com/office/officeart/2005/8/layout/gear1"/>
    <dgm:cxn modelId="{77780768-C7E1-4209-9FC9-2148B8C91B69}" type="presOf" srcId="{F687DC29-E1A9-4CBE-BF0E-6A893ACA527B}" destId="{FACB9682-AABF-4FD8-A365-48F4E94A1504}" srcOrd="2" destOrd="0" presId="urn:microsoft.com/office/officeart/2005/8/layout/gear1"/>
    <dgm:cxn modelId="{B1B28A39-9384-493D-AF43-43D11AA2788E}" type="presParOf" srcId="{9B55E4C2-7084-4EE8-89C8-1668F0D94A2C}" destId="{86D6F0FE-5C6C-4CF5-9B35-E8462FE38E67}" srcOrd="0" destOrd="0" presId="urn:microsoft.com/office/officeart/2005/8/layout/gear1"/>
    <dgm:cxn modelId="{81607BCA-BD03-4B16-8119-7DD8A0B86AF0}" type="presParOf" srcId="{9B55E4C2-7084-4EE8-89C8-1668F0D94A2C}" destId="{01AE8578-65EE-4C41-BE60-B4AB009CDB8B}" srcOrd="1" destOrd="0" presId="urn:microsoft.com/office/officeart/2005/8/layout/gear1"/>
    <dgm:cxn modelId="{99C75657-6C2A-482C-9E76-AA9EBC04C4BB}" type="presParOf" srcId="{9B55E4C2-7084-4EE8-89C8-1668F0D94A2C}" destId="{1446CF77-C173-4108-91C1-92937EF3CC30}" srcOrd="2" destOrd="0" presId="urn:microsoft.com/office/officeart/2005/8/layout/gear1"/>
    <dgm:cxn modelId="{484BEA84-8B16-45DD-B455-17274028879C}" type="presParOf" srcId="{9B55E4C2-7084-4EE8-89C8-1668F0D94A2C}" destId="{97C1A3F4-6CE7-4389-8A66-F104408728F8}" srcOrd="3" destOrd="0" presId="urn:microsoft.com/office/officeart/2005/8/layout/gear1"/>
    <dgm:cxn modelId="{85F2AE1E-AA2B-44C7-9590-954DAEE39133}" type="presParOf" srcId="{9B55E4C2-7084-4EE8-89C8-1668F0D94A2C}" destId="{A680397D-1137-4A78-AF37-97E7A7532403}" srcOrd="4" destOrd="0" presId="urn:microsoft.com/office/officeart/2005/8/layout/gear1"/>
    <dgm:cxn modelId="{DC326D99-DC3D-4266-A742-839C7B7B9228}" type="presParOf" srcId="{9B55E4C2-7084-4EE8-89C8-1668F0D94A2C}" destId="{FACB9682-AABF-4FD8-A365-48F4E94A1504}" srcOrd="5" destOrd="0" presId="urn:microsoft.com/office/officeart/2005/8/layout/gear1"/>
    <dgm:cxn modelId="{0CBDB9DA-96C8-44C4-906C-B6FE6A749C14}" type="presParOf" srcId="{9B55E4C2-7084-4EE8-89C8-1668F0D94A2C}" destId="{1705928B-D4F0-4FA4-9962-03868083B0EB}" srcOrd="6" destOrd="0" presId="urn:microsoft.com/office/officeart/2005/8/layout/gear1"/>
    <dgm:cxn modelId="{1090CF95-1355-46C5-9FE1-D33F375C39A7}" type="presParOf" srcId="{9B55E4C2-7084-4EE8-89C8-1668F0D94A2C}" destId="{6AC626C2-477D-472F-B2B6-BE29F1F8300B}" srcOrd="7" destOrd="0" presId="urn:microsoft.com/office/officeart/2005/8/layout/gear1"/>
    <dgm:cxn modelId="{D444155C-6028-47FE-9E49-94A4FBC0D0C6}" type="presParOf" srcId="{9B55E4C2-7084-4EE8-89C8-1668F0D94A2C}" destId="{ED75520D-5A38-42B1-A3DC-4134A2646E1D}" srcOrd="8" destOrd="0" presId="urn:microsoft.com/office/officeart/2005/8/layout/gear1"/>
    <dgm:cxn modelId="{482A439B-BB70-40B7-B206-1B605E8EFA67}" type="presParOf" srcId="{9B55E4C2-7084-4EE8-89C8-1668F0D94A2C}" destId="{720643C9-5DA5-429E-815C-4593E489A9AA}" srcOrd="9" destOrd="0" presId="urn:microsoft.com/office/officeart/2005/8/layout/gear1"/>
    <dgm:cxn modelId="{1D56F817-2E78-4180-A10A-102241AFE593}" type="presParOf" srcId="{9B55E4C2-7084-4EE8-89C8-1668F0D94A2C}" destId="{54717170-CEEB-4297-B762-D44506CB5F15}" srcOrd="10" destOrd="0" presId="urn:microsoft.com/office/officeart/2005/8/layout/gear1"/>
    <dgm:cxn modelId="{5985DDD4-A187-4CAB-9115-E9889F56086E}" type="presParOf" srcId="{9B55E4C2-7084-4EE8-89C8-1668F0D94A2C}" destId="{49CB621C-5CDC-4B78-AA7C-DBC61B4C9E06}" srcOrd="11" destOrd="0" presId="urn:microsoft.com/office/officeart/2005/8/layout/gear1"/>
    <dgm:cxn modelId="{25B4C657-F2E7-4328-BE5A-58ABB46277A6}" type="presParOf" srcId="{9B55E4C2-7084-4EE8-89C8-1668F0D94A2C}" destId="{00DA1230-A5FF-4E29-AAC4-4FE7E3F6DEE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29F91C-2886-47CA-98A0-E47440159233}" type="doc">
      <dgm:prSet loTypeId="urn:microsoft.com/office/officeart/2008/layout/RadialCluster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C1FA31-A31E-403E-95B8-A8ECCDB8693F}">
      <dgm:prSet phldrT="[Текст]"/>
      <dgm:spPr/>
      <dgm:t>
        <a:bodyPr/>
        <a:lstStyle/>
        <a:p>
          <a:r>
            <a:rPr lang="ru-RU" dirty="0" smtClean="0"/>
            <a:t>диагностика</a:t>
          </a:r>
          <a:endParaRPr lang="ru-RU" dirty="0"/>
        </a:p>
      </dgm:t>
    </dgm:pt>
    <dgm:pt modelId="{CD62F4B3-EF61-4974-9467-4A313F47D2A1}" type="parTrans" cxnId="{392442E6-54A2-47C4-9EA5-B79C03DCD532}">
      <dgm:prSet/>
      <dgm:spPr/>
      <dgm:t>
        <a:bodyPr/>
        <a:lstStyle/>
        <a:p>
          <a:endParaRPr lang="ru-RU"/>
        </a:p>
      </dgm:t>
    </dgm:pt>
    <dgm:pt modelId="{E0EF5F16-7AE4-4551-9F5A-BD21E0BFEBDA}" type="sibTrans" cxnId="{392442E6-54A2-47C4-9EA5-B79C03DCD532}">
      <dgm:prSet/>
      <dgm:spPr/>
      <dgm:t>
        <a:bodyPr/>
        <a:lstStyle/>
        <a:p>
          <a:endParaRPr lang="ru-RU"/>
        </a:p>
      </dgm:t>
    </dgm:pt>
    <dgm:pt modelId="{8190C688-1355-484A-9CB0-E03860D4B1AF}">
      <dgm:prSet phldrT="[Текст]"/>
      <dgm:spPr/>
    </dgm:pt>
    <dgm:pt modelId="{4F19BB00-92A2-431A-98D3-CA8534813525}" type="parTrans" cxnId="{36C15053-7582-46DA-A553-F2FF27E2A937}">
      <dgm:prSet/>
      <dgm:spPr/>
      <dgm:t>
        <a:bodyPr/>
        <a:lstStyle/>
        <a:p>
          <a:endParaRPr lang="ru-RU"/>
        </a:p>
      </dgm:t>
    </dgm:pt>
    <dgm:pt modelId="{01057EE4-DB54-49A5-900C-2D7D7BF9569F}" type="sibTrans" cxnId="{36C15053-7582-46DA-A553-F2FF27E2A937}">
      <dgm:prSet/>
      <dgm:spPr/>
      <dgm:t>
        <a:bodyPr/>
        <a:lstStyle/>
        <a:p>
          <a:endParaRPr lang="ru-RU"/>
        </a:p>
      </dgm:t>
    </dgm:pt>
    <dgm:pt modelId="{BA954959-795D-4D32-A514-B50ECA8D1865}">
      <dgm:prSet phldrT="[Текст]"/>
      <dgm:spPr/>
    </dgm:pt>
    <dgm:pt modelId="{58E11ADD-5702-439A-8304-0DEE018D7901}" type="parTrans" cxnId="{AFCC6060-7FD3-4F1F-BB79-7437AED8C123}">
      <dgm:prSet/>
      <dgm:spPr/>
      <dgm:t>
        <a:bodyPr/>
        <a:lstStyle/>
        <a:p>
          <a:endParaRPr lang="ru-RU"/>
        </a:p>
      </dgm:t>
    </dgm:pt>
    <dgm:pt modelId="{99E0DF96-07C2-408D-A8E0-18FFE1FEAF5B}" type="sibTrans" cxnId="{AFCC6060-7FD3-4F1F-BB79-7437AED8C123}">
      <dgm:prSet/>
      <dgm:spPr/>
      <dgm:t>
        <a:bodyPr/>
        <a:lstStyle/>
        <a:p>
          <a:endParaRPr lang="ru-RU"/>
        </a:p>
      </dgm:t>
    </dgm:pt>
    <dgm:pt modelId="{934AD2E3-BDB6-4B27-A38D-D0711E7EDAEE}">
      <dgm:prSet phldrT="[Текст]"/>
      <dgm:spPr/>
    </dgm:pt>
    <dgm:pt modelId="{45192966-F2BB-4600-B4B1-E0E860601B2E}" type="parTrans" cxnId="{3D5A7569-4E00-4C78-B233-E9C24256E096}">
      <dgm:prSet/>
      <dgm:spPr/>
      <dgm:t>
        <a:bodyPr/>
        <a:lstStyle/>
        <a:p>
          <a:endParaRPr lang="ru-RU"/>
        </a:p>
      </dgm:t>
    </dgm:pt>
    <dgm:pt modelId="{5D348EB2-5CD6-4405-A11D-9A75376E1C29}" type="sibTrans" cxnId="{3D5A7569-4E00-4C78-B233-E9C24256E096}">
      <dgm:prSet/>
      <dgm:spPr/>
      <dgm:t>
        <a:bodyPr/>
        <a:lstStyle/>
        <a:p>
          <a:endParaRPr lang="ru-RU"/>
        </a:p>
      </dgm:t>
    </dgm:pt>
    <dgm:pt modelId="{FF5091A9-43DB-45F4-A49F-F452FA313F8D}">
      <dgm:prSet/>
      <dgm:spPr/>
    </dgm:pt>
    <dgm:pt modelId="{983E9E47-26CB-4127-BFEC-6AAFF1EC8185}" type="parTrans" cxnId="{AE98DF71-1771-4620-A776-E91ACEBCEC6E}">
      <dgm:prSet/>
      <dgm:spPr/>
      <dgm:t>
        <a:bodyPr/>
        <a:lstStyle/>
        <a:p>
          <a:endParaRPr lang="ru-RU"/>
        </a:p>
      </dgm:t>
    </dgm:pt>
    <dgm:pt modelId="{7C05937B-5F6F-43D0-8587-BCFB149CACAA}" type="sibTrans" cxnId="{AE98DF71-1771-4620-A776-E91ACEBCEC6E}">
      <dgm:prSet/>
      <dgm:spPr/>
      <dgm:t>
        <a:bodyPr/>
        <a:lstStyle/>
        <a:p>
          <a:endParaRPr lang="ru-RU"/>
        </a:p>
      </dgm:t>
    </dgm:pt>
    <dgm:pt modelId="{BDF3C588-66F5-4B86-8273-E5F79180A7DF}">
      <dgm:prSet/>
      <dgm:spPr/>
    </dgm:pt>
    <dgm:pt modelId="{B3CB4C89-811C-45BB-806F-BC58119AF56E}" type="parTrans" cxnId="{E4B66FFB-7E16-40D0-9082-0E340DFE5681}">
      <dgm:prSet/>
      <dgm:spPr/>
      <dgm:t>
        <a:bodyPr/>
        <a:lstStyle/>
        <a:p>
          <a:endParaRPr lang="ru-RU"/>
        </a:p>
      </dgm:t>
    </dgm:pt>
    <dgm:pt modelId="{D96C40EC-4BDC-4FAE-AB5D-DFEA94576A64}" type="sibTrans" cxnId="{E4B66FFB-7E16-40D0-9082-0E340DFE5681}">
      <dgm:prSet/>
      <dgm:spPr/>
      <dgm:t>
        <a:bodyPr/>
        <a:lstStyle/>
        <a:p>
          <a:endParaRPr lang="ru-RU"/>
        </a:p>
      </dgm:t>
    </dgm:pt>
    <dgm:pt modelId="{DDEEEE6F-CBF1-440A-8AF0-76AEFF8DD622}">
      <dgm:prSet/>
      <dgm:spPr/>
    </dgm:pt>
    <dgm:pt modelId="{CFD679A1-74E7-4C7D-BB8F-61BE096321BE}" type="parTrans" cxnId="{FA645DCF-BAE5-4AD3-9374-2C16728BE54B}">
      <dgm:prSet/>
      <dgm:spPr/>
      <dgm:t>
        <a:bodyPr/>
        <a:lstStyle/>
        <a:p>
          <a:endParaRPr lang="ru-RU"/>
        </a:p>
      </dgm:t>
    </dgm:pt>
    <dgm:pt modelId="{A41F2501-E163-4245-9503-9D3FA90AAD7B}" type="sibTrans" cxnId="{FA645DCF-BAE5-4AD3-9374-2C16728BE54B}">
      <dgm:prSet/>
      <dgm:spPr/>
      <dgm:t>
        <a:bodyPr/>
        <a:lstStyle/>
        <a:p>
          <a:endParaRPr lang="ru-RU"/>
        </a:p>
      </dgm:t>
    </dgm:pt>
    <dgm:pt modelId="{A3BCB2E4-59FF-47D4-82CD-C7C1345EE14D}">
      <dgm:prSet/>
      <dgm:spPr/>
      <dgm:t>
        <a:bodyPr/>
        <a:lstStyle/>
        <a:p>
          <a:r>
            <a:rPr lang="ru-RU" dirty="0" smtClean="0"/>
            <a:t>Основные формы сопровождения</a:t>
          </a:r>
          <a:endParaRPr lang="ru-RU" dirty="0"/>
        </a:p>
      </dgm:t>
    </dgm:pt>
    <dgm:pt modelId="{97794DED-0602-439F-971F-CA113AEF6B01}" type="parTrans" cxnId="{F287D118-69DF-4AC9-B592-EC4DD5FDB41B}">
      <dgm:prSet/>
      <dgm:spPr/>
      <dgm:t>
        <a:bodyPr/>
        <a:lstStyle/>
        <a:p>
          <a:endParaRPr lang="ru-RU"/>
        </a:p>
      </dgm:t>
    </dgm:pt>
    <dgm:pt modelId="{F222F5D4-891F-46BF-AC2F-1C54C75FB05E}" type="sibTrans" cxnId="{F287D118-69DF-4AC9-B592-EC4DD5FDB41B}">
      <dgm:prSet/>
      <dgm:spPr/>
      <dgm:t>
        <a:bodyPr/>
        <a:lstStyle/>
        <a:p>
          <a:endParaRPr lang="ru-RU"/>
        </a:p>
      </dgm:t>
    </dgm:pt>
    <dgm:pt modelId="{0EC82762-FAB9-44BB-B439-5E970B4E13C1}">
      <dgm:prSet/>
      <dgm:spPr/>
      <dgm:t>
        <a:bodyPr/>
        <a:lstStyle/>
        <a:p>
          <a:r>
            <a:rPr lang="ru-RU" dirty="0" smtClean="0"/>
            <a:t>Экспертиза</a:t>
          </a:r>
          <a:endParaRPr lang="ru-RU" dirty="0"/>
        </a:p>
      </dgm:t>
    </dgm:pt>
    <dgm:pt modelId="{6ACB9A33-7BB3-4A1F-83EA-4C9F1E530371}" type="parTrans" cxnId="{3551BF53-3DE3-43C1-AC76-8B5F0F07CBF7}">
      <dgm:prSet/>
      <dgm:spPr/>
      <dgm:t>
        <a:bodyPr/>
        <a:lstStyle/>
        <a:p>
          <a:endParaRPr lang="ru-RU"/>
        </a:p>
      </dgm:t>
    </dgm:pt>
    <dgm:pt modelId="{370207C0-A130-4844-A8A5-41ED0FAD7386}" type="sibTrans" cxnId="{3551BF53-3DE3-43C1-AC76-8B5F0F07CBF7}">
      <dgm:prSet/>
      <dgm:spPr/>
      <dgm:t>
        <a:bodyPr/>
        <a:lstStyle/>
        <a:p>
          <a:endParaRPr lang="ru-RU"/>
        </a:p>
      </dgm:t>
    </dgm:pt>
    <dgm:pt modelId="{83D505B8-C0DE-42B6-9B62-C20EAE764C6A}">
      <dgm:prSet/>
      <dgm:spPr/>
      <dgm:t>
        <a:bodyPr/>
        <a:lstStyle/>
        <a:p>
          <a:r>
            <a:rPr lang="ru-RU" b="1" dirty="0" smtClean="0"/>
            <a:t>консультирование</a:t>
          </a:r>
          <a:endParaRPr lang="ru-RU" b="1" dirty="0"/>
        </a:p>
      </dgm:t>
    </dgm:pt>
    <dgm:pt modelId="{6920E0B5-A5F6-4CA1-8BDA-7435F24E50D2}" type="parTrans" cxnId="{9D230051-1CD4-42B8-82DD-3606EBC0E56E}">
      <dgm:prSet/>
      <dgm:spPr/>
      <dgm:t>
        <a:bodyPr/>
        <a:lstStyle/>
        <a:p>
          <a:endParaRPr lang="ru-RU"/>
        </a:p>
      </dgm:t>
    </dgm:pt>
    <dgm:pt modelId="{EC9E822F-41E4-4B83-8164-F351A371A7B6}" type="sibTrans" cxnId="{9D230051-1CD4-42B8-82DD-3606EBC0E56E}">
      <dgm:prSet/>
      <dgm:spPr/>
      <dgm:t>
        <a:bodyPr/>
        <a:lstStyle/>
        <a:p>
          <a:endParaRPr lang="ru-RU"/>
        </a:p>
      </dgm:t>
    </dgm:pt>
    <dgm:pt modelId="{FB98808F-0F9E-440C-B5E1-7649A8BEC624}">
      <dgm:prSet/>
      <dgm:spPr/>
      <dgm:t>
        <a:bodyPr/>
        <a:lstStyle/>
        <a:p>
          <a:r>
            <a:rPr lang="ru-RU" dirty="0" smtClean="0"/>
            <a:t>Коррекционная работа</a:t>
          </a:r>
          <a:endParaRPr lang="ru-RU" dirty="0"/>
        </a:p>
      </dgm:t>
    </dgm:pt>
    <dgm:pt modelId="{A620E05F-F8FA-45BB-9531-306BB00133FE}" type="parTrans" cxnId="{5D634DE8-A39A-4337-824A-40B848BEE696}">
      <dgm:prSet/>
      <dgm:spPr/>
      <dgm:t>
        <a:bodyPr/>
        <a:lstStyle/>
        <a:p>
          <a:endParaRPr lang="ru-RU"/>
        </a:p>
      </dgm:t>
    </dgm:pt>
    <dgm:pt modelId="{48E28262-79EE-4F26-A449-3B406D8CDEC4}" type="sibTrans" cxnId="{5D634DE8-A39A-4337-824A-40B848BEE696}">
      <dgm:prSet/>
      <dgm:spPr/>
      <dgm:t>
        <a:bodyPr/>
        <a:lstStyle/>
        <a:p>
          <a:endParaRPr lang="ru-RU"/>
        </a:p>
      </dgm:t>
    </dgm:pt>
    <dgm:pt modelId="{605D2BA0-40EB-47A4-8402-5EAE109DBC3C}">
      <dgm:prSet/>
      <dgm:spPr/>
      <dgm:t>
        <a:bodyPr/>
        <a:lstStyle/>
        <a:p>
          <a:r>
            <a:rPr lang="ru-RU" dirty="0" smtClean="0"/>
            <a:t>просвещение</a:t>
          </a:r>
          <a:endParaRPr lang="ru-RU" dirty="0"/>
        </a:p>
      </dgm:t>
    </dgm:pt>
    <dgm:pt modelId="{BCB88E66-BE25-4E43-9F79-592CC8B2974D}" type="parTrans" cxnId="{6D36F4D1-A02D-4533-B8E1-E20865FDE2EC}">
      <dgm:prSet/>
      <dgm:spPr/>
      <dgm:t>
        <a:bodyPr/>
        <a:lstStyle/>
        <a:p>
          <a:endParaRPr lang="ru-RU"/>
        </a:p>
      </dgm:t>
    </dgm:pt>
    <dgm:pt modelId="{AC42DE7D-5981-44F3-A75A-D17662CFA57D}" type="sibTrans" cxnId="{6D36F4D1-A02D-4533-B8E1-E20865FDE2EC}">
      <dgm:prSet/>
      <dgm:spPr/>
      <dgm:t>
        <a:bodyPr/>
        <a:lstStyle/>
        <a:p>
          <a:endParaRPr lang="ru-RU"/>
        </a:p>
      </dgm:t>
    </dgm:pt>
    <dgm:pt modelId="{1E94F88A-E402-41FD-A250-399CFBD775AD}">
      <dgm:prSet/>
      <dgm:spPr/>
      <dgm:t>
        <a:bodyPr/>
        <a:lstStyle/>
        <a:p>
          <a:r>
            <a:rPr lang="ru-RU" dirty="0" smtClean="0"/>
            <a:t>Развивающая работа</a:t>
          </a:r>
          <a:endParaRPr lang="ru-RU" dirty="0"/>
        </a:p>
      </dgm:t>
    </dgm:pt>
    <dgm:pt modelId="{1DAB2732-3C61-4428-8176-964ABC8AD51E}" type="parTrans" cxnId="{F1DC3F32-8604-4C51-A9B2-5BDB827C7341}">
      <dgm:prSet/>
      <dgm:spPr/>
      <dgm:t>
        <a:bodyPr/>
        <a:lstStyle/>
        <a:p>
          <a:endParaRPr lang="ru-RU"/>
        </a:p>
      </dgm:t>
    </dgm:pt>
    <dgm:pt modelId="{52790164-A6BB-45CD-9B65-1C324FC8E31F}" type="sibTrans" cxnId="{F1DC3F32-8604-4C51-A9B2-5BDB827C7341}">
      <dgm:prSet/>
      <dgm:spPr/>
      <dgm:t>
        <a:bodyPr/>
        <a:lstStyle/>
        <a:p>
          <a:endParaRPr lang="ru-RU"/>
        </a:p>
      </dgm:t>
    </dgm:pt>
    <dgm:pt modelId="{B4504063-B541-41F7-BEF4-5BF4AACE26BB}">
      <dgm:prSet/>
      <dgm:spPr/>
      <dgm:t>
        <a:bodyPr/>
        <a:lstStyle/>
        <a:p>
          <a:r>
            <a:rPr lang="ru-RU" dirty="0" smtClean="0"/>
            <a:t>профилактика</a:t>
          </a:r>
          <a:endParaRPr lang="ru-RU" dirty="0"/>
        </a:p>
      </dgm:t>
    </dgm:pt>
    <dgm:pt modelId="{17EC6AF2-7987-4363-B9D8-680532DCD201}" type="parTrans" cxnId="{0C4019EB-FF6B-4343-A896-AD8864F439F6}">
      <dgm:prSet/>
      <dgm:spPr/>
      <dgm:t>
        <a:bodyPr/>
        <a:lstStyle/>
        <a:p>
          <a:endParaRPr lang="ru-RU"/>
        </a:p>
      </dgm:t>
    </dgm:pt>
    <dgm:pt modelId="{A59C850D-566A-4228-8621-E1113190838E}" type="sibTrans" cxnId="{0C4019EB-FF6B-4343-A896-AD8864F439F6}">
      <dgm:prSet/>
      <dgm:spPr/>
      <dgm:t>
        <a:bodyPr/>
        <a:lstStyle/>
        <a:p>
          <a:endParaRPr lang="ru-RU"/>
        </a:p>
      </dgm:t>
    </dgm:pt>
    <dgm:pt modelId="{ACE12FF9-AC33-4B94-B4E9-30B7BC91C461}" type="pres">
      <dgm:prSet presAssocID="{C229F91C-2886-47CA-98A0-E474401592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0B0C972-C507-494B-96A7-1F4AA6ED6D10}" type="pres">
      <dgm:prSet presAssocID="{A3BCB2E4-59FF-47D4-82CD-C7C1345EE14D}" presName="singleCycle" presStyleCnt="0"/>
      <dgm:spPr/>
    </dgm:pt>
    <dgm:pt modelId="{47CF7C8D-CD1B-46D7-9D8F-DB00FB612C3E}" type="pres">
      <dgm:prSet presAssocID="{A3BCB2E4-59FF-47D4-82CD-C7C1345EE14D}" presName="singleCenter" presStyleLbl="node1" presStyleIdx="0" presStyleCnt="8">
        <dgm:presLayoutVars>
          <dgm:chMax val="7"/>
          <dgm:chPref val="7"/>
        </dgm:presLayoutVars>
      </dgm:prSet>
      <dgm:spPr/>
    </dgm:pt>
    <dgm:pt modelId="{D748C25F-5E7E-4800-8026-77797191C64B}" type="pres">
      <dgm:prSet presAssocID="{CD62F4B3-EF61-4974-9467-4A313F47D2A1}" presName="Name56" presStyleLbl="parChTrans1D2" presStyleIdx="0" presStyleCnt="7"/>
      <dgm:spPr/>
    </dgm:pt>
    <dgm:pt modelId="{546B92AF-FCB3-42D0-8A9F-A464AFC4DE83}" type="pres">
      <dgm:prSet presAssocID="{5BC1FA31-A31E-403E-95B8-A8ECCDB8693F}" presName="text0" presStyleLbl="node1" presStyleIdx="1" presStyleCnt="8">
        <dgm:presLayoutVars>
          <dgm:bulletEnabled val="1"/>
        </dgm:presLayoutVars>
      </dgm:prSet>
      <dgm:spPr/>
    </dgm:pt>
    <dgm:pt modelId="{DD9AB290-94BF-474F-A6AA-EAB96851633B}" type="pres">
      <dgm:prSet presAssocID="{6ACB9A33-7BB3-4A1F-83EA-4C9F1E530371}" presName="Name56" presStyleLbl="parChTrans1D2" presStyleIdx="1" presStyleCnt="7"/>
      <dgm:spPr/>
    </dgm:pt>
    <dgm:pt modelId="{BFBF2662-2FAB-46E3-A725-0A1427462B43}" type="pres">
      <dgm:prSet presAssocID="{0EC82762-FAB9-44BB-B439-5E970B4E13C1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2C717-8CD9-4308-B08D-7FE58EEF8C9B}" type="pres">
      <dgm:prSet presAssocID="{1DAB2732-3C61-4428-8176-964ABC8AD51E}" presName="Name56" presStyleLbl="parChTrans1D2" presStyleIdx="2" presStyleCnt="7"/>
      <dgm:spPr/>
    </dgm:pt>
    <dgm:pt modelId="{A9A1F8B8-A003-403C-893B-390B20AA0E3C}" type="pres">
      <dgm:prSet presAssocID="{1E94F88A-E402-41FD-A250-399CFBD775AD}" presName="text0" presStyleLbl="node1" presStyleIdx="3" presStyleCnt="8">
        <dgm:presLayoutVars>
          <dgm:bulletEnabled val="1"/>
        </dgm:presLayoutVars>
      </dgm:prSet>
      <dgm:spPr/>
    </dgm:pt>
    <dgm:pt modelId="{4EF09AAB-338C-4578-AD0A-A3DF392E516B}" type="pres">
      <dgm:prSet presAssocID="{17EC6AF2-7987-4363-B9D8-680532DCD201}" presName="Name56" presStyleLbl="parChTrans1D2" presStyleIdx="3" presStyleCnt="7"/>
      <dgm:spPr/>
    </dgm:pt>
    <dgm:pt modelId="{E3D7485A-56F1-4A2B-9B50-EE952E3FA2AF}" type="pres">
      <dgm:prSet presAssocID="{B4504063-B541-41F7-BEF4-5BF4AACE26BB}" presName="text0" presStyleLbl="node1" presStyleIdx="4" presStyleCnt="8">
        <dgm:presLayoutVars>
          <dgm:bulletEnabled val="1"/>
        </dgm:presLayoutVars>
      </dgm:prSet>
      <dgm:spPr/>
    </dgm:pt>
    <dgm:pt modelId="{E7839DD8-651D-4A74-B5DA-21538189B755}" type="pres">
      <dgm:prSet presAssocID="{BCB88E66-BE25-4E43-9F79-592CC8B2974D}" presName="Name56" presStyleLbl="parChTrans1D2" presStyleIdx="4" presStyleCnt="7"/>
      <dgm:spPr/>
    </dgm:pt>
    <dgm:pt modelId="{C56B8432-9014-42B2-9D28-6D6919EE6F90}" type="pres">
      <dgm:prSet presAssocID="{605D2BA0-40EB-47A4-8402-5EAE109DBC3C}" presName="text0" presStyleLbl="node1" presStyleIdx="5" presStyleCnt="8">
        <dgm:presLayoutVars>
          <dgm:bulletEnabled val="1"/>
        </dgm:presLayoutVars>
      </dgm:prSet>
      <dgm:spPr/>
    </dgm:pt>
    <dgm:pt modelId="{3BC28BE3-F1AE-4212-B69B-E0394361439C}" type="pres">
      <dgm:prSet presAssocID="{A620E05F-F8FA-45BB-9531-306BB00133FE}" presName="Name56" presStyleLbl="parChTrans1D2" presStyleIdx="5" presStyleCnt="7"/>
      <dgm:spPr/>
    </dgm:pt>
    <dgm:pt modelId="{191C339A-D59E-443B-AA5A-C243A11E31E6}" type="pres">
      <dgm:prSet presAssocID="{FB98808F-0F9E-440C-B5E1-7649A8BEC624}" presName="text0" presStyleLbl="node1" presStyleIdx="6" presStyleCnt="8">
        <dgm:presLayoutVars>
          <dgm:bulletEnabled val="1"/>
        </dgm:presLayoutVars>
      </dgm:prSet>
      <dgm:spPr/>
    </dgm:pt>
    <dgm:pt modelId="{1D09DB03-1CFB-41A2-8669-77E8BBAC2CB3}" type="pres">
      <dgm:prSet presAssocID="{6920E0B5-A5F6-4CA1-8BDA-7435F24E50D2}" presName="Name56" presStyleLbl="parChTrans1D2" presStyleIdx="6" presStyleCnt="7"/>
      <dgm:spPr/>
    </dgm:pt>
    <dgm:pt modelId="{465179DE-C891-4914-BF6C-8BDF9F501FE4}" type="pres">
      <dgm:prSet presAssocID="{83D505B8-C0DE-42B6-9B62-C20EAE764C6A}" presName="text0" presStyleLbl="node1" presStyleIdx="7" presStyleCnt="8">
        <dgm:presLayoutVars>
          <dgm:bulletEnabled val="1"/>
        </dgm:presLayoutVars>
      </dgm:prSet>
      <dgm:spPr/>
    </dgm:pt>
  </dgm:ptLst>
  <dgm:cxnLst>
    <dgm:cxn modelId="{E6D61332-8482-4CD4-A7DE-25B5FC744AB6}" type="presOf" srcId="{A620E05F-F8FA-45BB-9531-306BB00133FE}" destId="{3BC28BE3-F1AE-4212-B69B-E0394361439C}" srcOrd="0" destOrd="0" presId="urn:microsoft.com/office/officeart/2008/layout/RadialCluster"/>
    <dgm:cxn modelId="{1C69610E-74CC-40D0-8315-37945BEF9D3D}" type="presOf" srcId="{6920E0B5-A5F6-4CA1-8BDA-7435F24E50D2}" destId="{1D09DB03-1CFB-41A2-8669-77E8BBAC2CB3}" srcOrd="0" destOrd="0" presId="urn:microsoft.com/office/officeart/2008/layout/RadialCluster"/>
    <dgm:cxn modelId="{E4B66FFB-7E16-40D0-9082-0E340DFE5681}" srcId="{C229F91C-2886-47CA-98A0-E47440159233}" destId="{BDF3C588-66F5-4B86-8273-E5F79180A7DF}" srcOrd="5" destOrd="0" parTransId="{B3CB4C89-811C-45BB-806F-BC58119AF56E}" sibTransId="{D96C40EC-4BDC-4FAE-AB5D-DFEA94576A64}"/>
    <dgm:cxn modelId="{5D634DE8-A39A-4337-824A-40B848BEE696}" srcId="{A3BCB2E4-59FF-47D4-82CD-C7C1345EE14D}" destId="{FB98808F-0F9E-440C-B5E1-7649A8BEC624}" srcOrd="5" destOrd="0" parTransId="{A620E05F-F8FA-45BB-9531-306BB00133FE}" sibTransId="{48E28262-79EE-4F26-A449-3B406D8CDEC4}"/>
    <dgm:cxn modelId="{158FD359-E033-4E64-A51A-04DF652CD3CA}" type="presOf" srcId="{1DAB2732-3C61-4428-8176-964ABC8AD51E}" destId="{3262C717-8CD9-4308-B08D-7FE58EEF8C9B}" srcOrd="0" destOrd="0" presId="urn:microsoft.com/office/officeart/2008/layout/RadialCluster"/>
    <dgm:cxn modelId="{2D1A7E0D-D65F-403B-A504-24825F95B627}" type="presOf" srcId="{5BC1FA31-A31E-403E-95B8-A8ECCDB8693F}" destId="{546B92AF-FCB3-42D0-8A9F-A464AFC4DE83}" srcOrd="0" destOrd="0" presId="urn:microsoft.com/office/officeart/2008/layout/RadialCluster"/>
    <dgm:cxn modelId="{392442E6-54A2-47C4-9EA5-B79C03DCD532}" srcId="{A3BCB2E4-59FF-47D4-82CD-C7C1345EE14D}" destId="{5BC1FA31-A31E-403E-95B8-A8ECCDB8693F}" srcOrd="0" destOrd="0" parTransId="{CD62F4B3-EF61-4974-9467-4A313F47D2A1}" sibTransId="{E0EF5F16-7AE4-4551-9F5A-BD21E0BFEBDA}"/>
    <dgm:cxn modelId="{B44CAD4D-7FFD-4EDA-A95C-F12BB974FE85}" type="presOf" srcId="{A3BCB2E4-59FF-47D4-82CD-C7C1345EE14D}" destId="{47CF7C8D-CD1B-46D7-9D8F-DB00FB612C3E}" srcOrd="0" destOrd="0" presId="urn:microsoft.com/office/officeart/2008/layout/RadialCluster"/>
    <dgm:cxn modelId="{0C4019EB-FF6B-4343-A896-AD8864F439F6}" srcId="{A3BCB2E4-59FF-47D4-82CD-C7C1345EE14D}" destId="{B4504063-B541-41F7-BEF4-5BF4AACE26BB}" srcOrd="3" destOrd="0" parTransId="{17EC6AF2-7987-4363-B9D8-680532DCD201}" sibTransId="{A59C850D-566A-4228-8621-E1113190838E}"/>
    <dgm:cxn modelId="{3D5A7569-4E00-4C78-B233-E9C24256E096}" srcId="{C229F91C-2886-47CA-98A0-E47440159233}" destId="{934AD2E3-BDB6-4B27-A38D-D0711E7EDAEE}" srcOrd="3" destOrd="0" parTransId="{45192966-F2BB-4600-B4B1-E0E860601B2E}" sibTransId="{5D348EB2-5CD6-4405-A11D-9A75376E1C29}"/>
    <dgm:cxn modelId="{6D36F4D1-A02D-4533-B8E1-E20865FDE2EC}" srcId="{A3BCB2E4-59FF-47D4-82CD-C7C1345EE14D}" destId="{605D2BA0-40EB-47A4-8402-5EAE109DBC3C}" srcOrd="4" destOrd="0" parTransId="{BCB88E66-BE25-4E43-9F79-592CC8B2974D}" sibTransId="{AC42DE7D-5981-44F3-A75A-D17662CFA57D}"/>
    <dgm:cxn modelId="{18CA5736-D119-4A37-823A-A4030B1ED19B}" type="presOf" srcId="{B4504063-B541-41F7-BEF4-5BF4AACE26BB}" destId="{E3D7485A-56F1-4A2B-9B50-EE952E3FA2AF}" srcOrd="0" destOrd="0" presId="urn:microsoft.com/office/officeart/2008/layout/RadialCluster"/>
    <dgm:cxn modelId="{9D230051-1CD4-42B8-82DD-3606EBC0E56E}" srcId="{A3BCB2E4-59FF-47D4-82CD-C7C1345EE14D}" destId="{83D505B8-C0DE-42B6-9B62-C20EAE764C6A}" srcOrd="6" destOrd="0" parTransId="{6920E0B5-A5F6-4CA1-8BDA-7435F24E50D2}" sibTransId="{EC9E822F-41E4-4B83-8164-F351A371A7B6}"/>
    <dgm:cxn modelId="{FA645DCF-BAE5-4AD3-9374-2C16728BE54B}" srcId="{C229F91C-2886-47CA-98A0-E47440159233}" destId="{DDEEEE6F-CBF1-440A-8AF0-76AEFF8DD622}" srcOrd="6" destOrd="0" parTransId="{CFD679A1-74E7-4C7D-BB8F-61BE096321BE}" sibTransId="{A41F2501-E163-4245-9503-9D3FA90AAD7B}"/>
    <dgm:cxn modelId="{D238809B-81BF-46F1-8718-32550D33F8BF}" type="presOf" srcId="{1E94F88A-E402-41FD-A250-399CFBD775AD}" destId="{A9A1F8B8-A003-403C-893B-390B20AA0E3C}" srcOrd="0" destOrd="0" presId="urn:microsoft.com/office/officeart/2008/layout/RadialCluster"/>
    <dgm:cxn modelId="{4449E3C2-43F8-4330-A7D2-8F2A59A5676F}" type="presOf" srcId="{CD62F4B3-EF61-4974-9467-4A313F47D2A1}" destId="{D748C25F-5E7E-4800-8026-77797191C64B}" srcOrd="0" destOrd="0" presId="urn:microsoft.com/office/officeart/2008/layout/RadialCluster"/>
    <dgm:cxn modelId="{CA0E9310-82FD-453A-A425-16DA42DA6D37}" type="presOf" srcId="{6ACB9A33-7BB3-4A1F-83EA-4C9F1E530371}" destId="{DD9AB290-94BF-474F-A6AA-EAB96851633B}" srcOrd="0" destOrd="0" presId="urn:microsoft.com/office/officeart/2008/layout/RadialCluster"/>
    <dgm:cxn modelId="{F287D118-69DF-4AC9-B592-EC4DD5FDB41B}" srcId="{C229F91C-2886-47CA-98A0-E47440159233}" destId="{A3BCB2E4-59FF-47D4-82CD-C7C1345EE14D}" srcOrd="0" destOrd="0" parTransId="{97794DED-0602-439F-971F-CA113AEF6B01}" sibTransId="{F222F5D4-891F-46BF-AC2F-1C54C75FB05E}"/>
    <dgm:cxn modelId="{44AC3BB4-43D0-4592-80A3-2E604EBDE7EE}" type="presOf" srcId="{0EC82762-FAB9-44BB-B439-5E970B4E13C1}" destId="{BFBF2662-2FAB-46E3-A725-0A1427462B43}" srcOrd="0" destOrd="0" presId="urn:microsoft.com/office/officeart/2008/layout/RadialCluster"/>
    <dgm:cxn modelId="{F1DC3F32-8604-4C51-A9B2-5BDB827C7341}" srcId="{A3BCB2E4-59FF-47D4-82CD-C7C1345EE14D}" destId="{1E94F88A-E402-41FD-A250-399CFBD775AD}" srcOrd="2" destOrd="0" parTransId="{1DAB2732-3C61-4428-8176-964ABC8AD51E}" sibTransId="{52790164-A6BB-45CD-9B65-1C324FC8E31F}"/>
    <dgm:cxn modelId="{95064F96-7EF2-4996-841B-A344630C867F}" type="presOf" srcId="{605D2BA0-40EB-47A4-8402-5EAE109DBC3C}" destId="{C56B8432-9014-42B2-9D28-6D6919EE6F90}" srcOrd="0" destOrd="0" presId="urn:microsoft.com/office/officeart/2008/layout/RadialCluster"/>
    <dgm:cxn modelId="{36C15053-7582-46DA-A553-F2FF27E2A937}" srcId="{C229F91C-2886-47CA-98A0-E47440159233}" destId="{8190C688-1355-484A-9CB0-E03860D4B1AF}" srcOrd="1" destOrd="0" parTransId="{4F19BB00-92A2-431A-98D3-CA8534813525}" sibTransId="{01057EE4-DB54-49A5-900C-2D7D7BF9569F}"/>
    <dgm:cxn modelId="{F88703FC-CF52-4257-978B-9604BCA48A96}" type="presOf" srcId="{BCB88E66-BE25-4E43-9F79-592CC8B2974D}" destId="{E7839DD8-651D-4A74-B5DA-21538189B755}" srcOrd="0" destOrd="0" presId="urn:microsoft.com/office/officeart/2008/layout/RadialCluster"/>
    <dgm:cxn modelId="{AFCC6060-7FD3-4F1F-BB79-7437AED8C123}" srcId="{C229F91C-2886-47CA-98A0-E47440159233}" destId="{BA954959-795D-4D32-A514-B50ECA8D1865}" srcOrd="2" destOrd="0" parTransId="{58E11ADD-5702-439A-8304-0DEE018D7901}" sibTransId="{99E0DF96-07C2-408D-A8E0-18FFE1FEAF5B}"/>
    <dgm:cxn modelId="{F5104A3D-5D1A-4ADB-B265-9FC0CED2E8D8}" type="presOf" srcId="{17EC6AF2-7987-4363-B9D8-680532DCD201}" destId="{4EF09AAB-338C-4578-AD0A-A3DF392E516B}" srcOrd="0" destOrd="0" presId="urn:microsoft.com/office/officeart/2008/layout/RadialCluster"/>
    <dgm:cxn modelId="{0C037346-CD66-4E1F-BD4F-10E71A57CE3E}" type="presOf" srcId="{C229F91C-2886-47CA-98A0-E47440159233}" destId="{ACE12FF9-AC33-4B94-B4E9-30B7BC91C461}" srcOrd="0" destOrd="0" presId="urn:microsoft.com/office/officeart/2008/layout/RadialCluster"/>
    <dgm:cxn modelId="{7755A6A4-A4C3-4789-86DC-ED6350F7F175}" type="presOf" srcId="{83D505B8-C0DE-42B6-9B62-C20EAE764C6A}" destId="{465179DE-C891-4914-BF6C-8BDF9F501FE4}" srcOrd="0" destOrd="0" presId="urn:microsoft.com/office/officeart/2008/layout/RadialCluster"/>
    <dgm:cxn modelId="{D00A84C3-B271-4A33-BDB4-B18885345509}" type="presOf" srcId="{FB98808F-0F9E-440C-B5E1-7649A8BEC624}" destId="{191C339A-D59E-443B-AA5A-C243A11E31E6}" srcOrd="0" destOrd="0" presId="urn:microsoft.com/office/officeart/2008/layout/RadialCluster"/>
    <dgm:cxn modelId="{3551BF53-3DE3-43C1-AC76-8B5F0F07CBF7}" srcId="{A3BCB2E4-59FF-47D4-82CD-C7C1345EE14D}" destId="{0EC82762-FAB9-44BB-B439-5E970B4E13C1}" srcOrd="1" destOrd="0" parTransId="{6ACB9A33-7BB3-4A1F-83EA-4C9F1E530371}" sibTransId="{370207C0-A130-4844-A8A5-41ED0FAD7386}"/>
    <dgm:cxn modelId="{AE98DF71-1771-4620-A776-E91ACEBCEC6E}" srcId="{C229F91C-2886-47CA-98A0-E47440159233}" destId="{FF5091A9-43DB-45F4-A49F-F452FA313F8D}" srcOrd="4" destOrd="0" parTransId="{983E9E47-26CB-4127-BFEC-6AAFF1EC8185}" sibTransId="{7C05937B-5F6F-43D0-8587-BCFB149CACAA}"/>
    <dgm:cxn modelId="{EBC4B4A4-F494-4F13-9B53-26494513FD87}" type="presParOf" srcId="{ACE12FF9-AC33-4B94-B4E9-30B7BC91C461}" destId="{C0B0C972-C507-494B-96A7-1F4AA6ED6D10}" srcOrd="0" destOrd="0" presId="urn:microsoft.com/office/officeart/2008/layout/RadialCluster"/>
    <dgm:cxn modelId="{DC61311C-41CC-41B8-86E1-25938429A241}" type="presParOf" srcId="{C0B0C972-C507-494B-96A7-1F4AA6ED6D10}" destId="{47CF7C8D-CD1B-46D7-9D8F-DB00FB612C3E}" srcOrd="0" destOrd="0" presId="urn:microsoft.com/office/officeart/2008/layout/RadialCluster"/>
    <dgm:cxn modelId="{EE7F3EA6-7A4B-4BC7-A3F8-CE01C397D9F1}" type="presParOf" srcId="{C0B0C972-C507-494B-96A7-1F4AA6ED6D10}" destId="{D748C25F-5E7E-4800-8026-77797191C64B}" srcOrd="1" destOrd="0" presId="urn:microsoft.com/office/officeart/2008/layout/RadialCluster"/>
    <dgm:cxn modelId="{A3D84932-1C53-478D-B68B-04694271F6E4}" type="presParOf" srcId="{C0B0C972-C507-494B-96A7-1F4AA6ED6D10}" destId="{546B92AF-FCB3-42D0-8A9F-A464AFC4DE83}" srcOrd="2" destOrd="0" presId="urn:microsoft.com/office/officeart/2008/layout/RadialCluster"/>
    <dgm:cxn modelId="{780D3FED-AAC0-45DA-A391-9685A4A3E780}" type="presParOf" srcId="{C0B0C972-C507-494B-96A7-1F4AA6ED6D10}" destId="{DD9AB290-94BF-474F-A6AA-EAB96851633B}" srcOrd="3" destOrd="0" presId="urn:microsoft.com/office/officeart/2008/layout/RadialCluster"/>
    <dgm:cxn modelId="{1B92229F-A308-41C8-8BC4-DF8FCB67BBD9}" type="presParOf" srcId="{C0B0C972-C507-494B-96A7-1F4AA6ED6D10}" destId="{BFBF2662-2FAB-46E3-A725-0A1427462B43}" srcOrd="4" destOrd="0" presId="urn:microsoft.com/office/officeart/2008/layout/RadialCluster"/>
    <dgm:cxn modelId="{49F18B58-5E7D-49E9-AD3A-3A7FB2F5BB0F}" type="presParOf" srcId="{C0B0C972-C507-494B-96A7-1F4AA6ED6D10}" destId="{3262C717-8CD9-4308-B08D-7FE58EEF8C9B}" srcOrd="5" destOrd="0" presId="urn:microsoft.com/office/officeart/2008/layout/RadialCluster"/>
    <dgm:cxn modelId="{2CB9A884-A4D1-4BDF-BCC0-A08918E94EBC}" type="presParOf" srcId="{C0B0C972-C507-494B-96A7-1F4AA6ED6D10}" destId="{A9A1F8B8-A003-403C-893B-390B20AA0E3C}" srcOrd="6" destOrd="0" presId="urn:microsoft.com/office/officeart/2008/layout/RadialCluster"/>
    <dgm:cxn modelId="{DA22AF00-E7D5-45CF-A2EF-A43C131E611B}" type="presParOf" srcId="{C0B0C972-C507-494B-96A7-1F4AA6ED6D10}" destId="{4EF09AAB-338C-4578-AD0A-A3DF392E516B}" srcOrd="7" destOrd="0" presId="urn:microsoft.com/office/officeart/2008/layout/RadialCluster"/>
    <dgm:cxn modelId="{2D6139ED-1DA4-4A75-B665-B1B64FE887A5}" type="presParOf" srcId="{C0B0C972-C507-494B-96A7-1F4AA6ED6D10}" destId="{E3D7485A-56F1-4A2B-9B50-EE952E3FA2AF}" srcOrd="8" destOrd="0" presId="urn:microsoft.com/office/officeart/2008/layout/RadialCluster"/>
    <dgm:cxn modelId="{7D6DCCB2-4CBD-4B3F-A893-8D400D0493B8}" type="presParOf" srcId="{C0B0C972-C507-494B-96A7-1F4AA6ED6D10}" destId="{E7839DD8-651D-4A74-B5DA-21538189B755}" srcOrd="9" destOrd="0" presId="urn:microsoft.com/office/officeart/2008/layout/RadialCluster"/>
    <dgm:cxn modelId="{0BB27D63-06AE-4F0D-8336-0E1749B208BA}" type="presParOf" srcId="{C0B0C972-C507-494B-96A7-1F4AA6ED6D10}" destId="{C56B8432-9014-42B2-9D28-6D6919EE6F90}" srcOrd="10" destOrd="0" presId="urn:microsoft.com/office/officeart/2008/layout/RadialCluster"/>
    <dgm:cxn modelId="{55249835-30DA-4DBE-BED1-A44C9014A448}" type="presParOf" srcId="{C0B0C972-C507-494B-96A7-1F4AA6ED6D10}" destId="{3BC28BE3-F1AE-4212-B69B-E0394361439C}" srcOrd="11" destOrd="0" presId="urn:microsoft.com/office/officeart/2008/layout/RadialCluster"/>
    <dgm:cxn modelId="{6AC1CE66-0BB3-4951-B390-6A71CAE1B3BC}" type="presParOf" srcId="{C0B0C972-C507-494B-96A7-1F4AA6ED6D10}" destId="{191C339A-D59E-443B-AA5A-C243A11E31E6}" srcOrd="12" destOrd="0" presId="urn:microsoft.com/office/officeart/2008/layout/RadialCluster"/>
    <dgm:cxn modelId="{E4DF10BC-91F1-48FC-86FB-37CA9ABB9A4E}" type="presParOf" srcId="{C0B0C972-C507-494B-96A7-1F4AA6ED6D10}" destId="{1D09DB03-1CFB-41A2-8669-77E8BBAC2CB3}" srcOrd="13" destOrd="0" presId="urn:microsoft.com/office/officeart/2008/layout/RadialCluster"/>
    <dgm:cxn modelId="{06773F9F-EC33-4454-BA46-E01AE2446A7E}" type="presParOf" srcId="{C0B0C972-C507-494B-96A7-1F4AA6ED6D10}" destId="{465179DE-C891-4914-BF6C-8BDF9F501FE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15F38-BD0C-40CF-B098-F306F14F513D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D4D86A-D562-4922-821F-70A39A5F69AC}">
      <dgm:prSet phldrT="[Текст]"/>
      <dgm:spPr/>
      <dgm:t>
        <a:bodyPr/>
        <a:lstStyle/>
        <a:p>
          <a:r>
            <a:rPr lang="ru-RU" b="1" smtClean="0"/>
            <a:t>Работа с обучающимися</a:t>
          </a:r>
          <a:endParaRPr lang="ru-RU" b="1" dirty="0"/>
        </a:p>
      </dgm:t>
    </dgm:pt>
    <dgm:pt modelId="{15885E1E-7CB3-42B5-836C-AB7671178C1C}" type="parTrans" cxnId="{896D4632-0B58-4296-9E5C-78B2358A91E3}">
      <dgm:prSet/>
      <dgm:spPr/>
      <dgm:t>
        <a:bodyPr/>
        <a:lstStyle/>
        <a:p>
          <a:endParaRPr lang="ru-RU"/>
        </a:p>
      </dgm:t>
    </dgm:pt>
    <dgm:pt modelId="{91FD58AD-7303-4741-A7E1-4EDD797D4560}" type="sibTrans" cxnId="{896D4632-0B58-4296-9E5C-78B2358A91E3}">
      <dgm:prSet/>
      <dgm:spPr/>
      <dgm:t>
        <a:bodyPr/>
        <a:lstStyle/>
        <a:p>
          <a:endParaRPr lang="ru-RU"/>
        </a:p>
      </dgm:t>
    </dgm:pt>
    <dgm:pt modelId="{E665110F-9C64-4F74-B099-2FEB107656CB}">
      <dgm:prSet phldrT="[Текст]"/>
      <dgm:spPr/>
      <dgm:t>
        <a:bodyPr/>
        <a:lstStyle/>
        <a:p>
          <a:r>
            <a:rPr lang="ru-RU" dirty="0" smtClean="0"/>
            <a:t>Профилактическая работа.</a:t>
          </a:r>
          <a:endParaRPr lang="ru-RU" dirty="0"/>
        </a:p>
      </dgm:t>
    </dgm:pt>
    <dgm:pt modelId="{F02AE8F5-49AE-4828-B88B-4A140028F621}" type="parTrans" cxnId="{F640E24E-760B-4D87-95B9-2E7A5122A4E3}">
      <dgm:prSet/>
      <dgm:spPr/>
      <dgm:t>
        <a:bodyPr/>
        <a:lstStyle/>
        <a:p>
          <a:endParaRPr lang="ru-RU"/>
        </a:p>
      </dgm:t>
    </dgm:pt>
    <dgm:pt modelId="{0AF72243-75BF-4713-A3A3-33EAAA74C95C}" type="sibTrans" cxnId="{F640E24E-760B-4D87-95B9-2E7A5122A4E3}">
      <dgm:prSet/>
      <dgm:spPr/>
      <dgm:t>
        <a:bodyPr/>
        <a:lstStyle/>
        <a:p>
          <a:endParaRPr lang="ru-RU"/>
        </a:p>
      </dgm:t>
    </dgm:pt>
    <dgm:pt modelId="{857B8BCC-6B4A-422A-8D7B-12CC1B1B5A3D}">
      <dgm:prSet phldrT="[Текст]"/>
      <dgm:spPr/>
      <dgm:t>
        <a:bodyPr/>
        <a:lstStyle/>
        <a:p>
          <a:r>
            <a:rPr lang="ru-RU" dirty="0" smtClean="0"/>
            <a:t>Проведение коррекционно-развивающих занятий и тренингов.</a:t>
          </a:r>
          <a:endParaRPr lang="ru-RU" dirty="0"/>
        </a:p>
      </dgm:t>
    </dgm:pt>
    <dgm:pt modelId="{5E009C22-ABE6-41F8-B523-D93B6B7E503E}" type="parTrans" cxnId="{800DE96E-422A-4398-8AAF-067E2E6CB94C}">
      <dgm:prSet/>
      <dgm:spPr/>
      <dgm:t>
        <a:bodyPr/>
        <a:lstStyle/>
        <a:p>
          <a:endParaRPr lang="ru-RU"/>
        </a:p>
      </dgm:t>
    </dgm:pt>
    <dgm:pt modelId="{CC6ABBAC-2422-477D-9260-09E4229E4A91}" type="sibTrans" cxnId="{800DE96E-422A-4398-8AAF-067E2E6CB94C}">
      <dgm:prSet/>
      <dgm:spPr/>
      <dgm:t>
        <a:bodyPr/>
        <a:lstStyle/>
        <a:p>
          <a:endParaRPr lang="ru-RU"/>
        </a:p>
      </dgm:t>
    </dgm:pt>
    <dgm:pt modelId="{1DF0CAA2-E991-4D68-9EFD-EE0DA9CAA77B}">
      <dgm:prSet phldrT="[Текст]"/>
      <dgm:spPr/>
      <dgm:t>
        <a:bodyPr/>
        <a:lstStyle/>
        <a:p>
          <a:r>
            <a:rPr lang="ru-RU" b="1" smtClean="0"/>
            <a:t>Работа с педагогами</a:t>
          </a:r>
          <a:endParaRPr lang="ru-RU" b="1" dirty="0"/>
        </a:p>
      </dgm:t>
    </dgm:pt>
    <dgm:pt modelId="{93BA19C7-6568-490C-AEA8-BF08855D58A0}" type="parTrans" cxnId="{52B5E163-709C-4157-AD44-CCBEFC6F71B3}">
      <dgm:prSet/>
      <dgm:spPr/>
      <dgm:t>
        <a:bodyPr/>
        <a:lstStyle/>
        <a:p>
          <a:endParaRPr lang="ru-RU"/>
        </a:p>
      </dgm:t>
    </dgm:pt>
    <dgm:pt modelId="{B3EAA23F-0E36-4600-B81E-FD6867238849}" type="sibTrans" cxnId="{52B5E163-709C-4157-AD44-CCBEFC6F71B3}">
      <dgm:prSet/>
      <dgm:spPr/>
      <dgm:t>
        <a:bodyPr/>
        <a:lstStyle/>
        <a:p>
          <a:endParaRPr lang="ru-RU"/>
        </a:p>
      </dgm:t>
    </dgm:pt>
    <dgm:pt modelId="{4D31DFDE-4862-46E7-B1DC-8447122D437A}">
      <dgm:prSet phldrT="[Текст]"/>
      <dgm:spPr/>
      <dgm:t>
        <a:bodyPr/>
        <a:lstStyle/>
        <a:p>
          <a:r>
            <a:rPr lang="ru-RU" dirty="0" smtClean="0"/>
            <a:t>Профилактическая работа с педагогами.</a:t>
          </a:r>
          <a:endParaRPr lang="ru-RU" dirty="0"/>
        </a:p>
      </dgm:t>
    </dgm:pt>
    <dgm:pt modelId="{068E592B-A79B-4AF7-BE4F-081E8079346C}" type="parTrans" cxnId="{8A116E50-2D5D-4265-94A1-77132A6BBF0E}">
      <dgm:prSet/>
      <dgm:spPr/>
      <dgm:t>
        <a:bodyPr/>
        <a:lstStyle/>
        <a:p>
          <a:endParaRPr lang="ru-RU"/>
        </a:p>
      </dgm:t>
    </dgm:pt>
    <dgm:pt modelId="{3A50C924-67FB-4456-B1D2-4A0ED89F58E2}" type="sibTrans" cxnId="{8A116E50-2D5D-4265-94A1-77132A6BBF0E}">
      <dgm:prSet/>
      <dgm:spPr/>
      <dgm:t>
        <a:bodyPr/>
        <a:lstStyle/>
        <a:p>
          <a:endParaRPr lang="ru-RU"/>
        </a:p>
      </dgm:t>
    </dgm:pt>
    <dgm:pt modelId="{757D81D5-9385-499A-B09D-E85909AC4251}">
      <dgm:prSet phldrT="[Текст]"/>
      <dgm:spPr/>
      <dgm:t>
        <a:bodyPr/>
        <a:lstStyle/>
        <a:p>
          <a:r>
            <a:rPr lang="ru-RU" b="1" smtClean="0"/>
            <a:t>Работа с родителями</a:t>
          </a:r>
          <a:endParaRPr lang="ru-RU" b="1" dirty="0"/>
        </a:p>
      </dgm:t>
    </dgm:pt>
    <dgm:pt modelId="{592DD211-0BD1-4E88-8DE1-28C7B7043ABF}" type="parTrans" cxnId="{83989C88-2AEF-4E25-A817-DACA7E36CE70}">
      <dgm:prSet/>
      <dgm:spPr/>
      <dgm:t>
        <a:bodyPr/>
        <a:lstStyle/>
        <a:p>
          <a:endParaRPr lang="ru-RU"/>
        </a:p>
      </dgm:t>
    </dgm:pt>
    <dgm:pt modelId="{0609E611-9C8C-4BDE-AFF5-3D7B3C4ED2E6}" type="sibTrans" cxnId="{83989C88-2AEF-4E25-A817-DACA7E36CE70}">
      <dgm:prSet/>
      <dgm:spPr/>
      <dgm:t>
        <a:bodyPr/>
        <a:lstStyle/>
        <a:p>
          <a:endParaRPr lang="ru-RU"/>
        </a:p>
      </dgm:t>
    </dgm:pt>
    <dgm:pt modelId="{00405473-64D8-4086-9664-106556343CB3}">
      <dgm:prSet phldrT="[Текст]"/>
      <dgm:spPr/>
      <dgm:t>
        <a:bodyPr/>
        <a:lstStyle/>
        <a:p>
          <a:r>
            <a:rPr lang="ru-RU" dirty="0" smtClean="0"/>
            <a:t>Консультирование родителей по созданию условий,  обеспечивающих  психологическое благополучие ребенка.</a:t>
          </a:r>
          <a:endParaRPr lang="ru-RU" dirty="0"/>
        </a:p>
      </dgm:t>
    </dgm:pt>
    <dgm:pt modelId="{10363B76-5F80-4D4E-9AB2-A73CE186F755}" type="parTrans" cxnId="{0E4FB3A4-0D6A-4059-B6F4-981978A8E437}">
      <dgm:prSet/>
      <dgm:spPr/>
      <dgm:t>
        <a:bodyPr/>
        <a:lstStyle/>
        <a:p>
          <a:endParaRPr lang="ru-RU"/>
        </a:p>
      </dgm:t>
    </dgm:pt>
    <dgm:pt modelId="{E1BC8C06-8971-427B-B8FD-EB19597744FD}" type="sibTrans" cxnId="{0E4FB3A4-0D6A-4059-B6F4-981978A8E437}">
      <dgm:prSet/>
      <dgm:spPr/>
      <dgm:t>
        <a:bodyPr/>
        <a:lstStyle/>
        <a:p>
          <a:endParaRPr lang="ru-RU"/>
        </a:p>
      </dgm:t>
    </dgm:pt>
    <dgm:pt modelId="{A10E4C0E-99B2-4CF2-8055-E81C63004175}">
      <dgm:prSet phldrT="[Текст]"/>
      <dgm:spPr/>
      <dgm:t>
        <a:bodyPr/>
        <a:lstStyle/>
        <a:p>
          <a:r>
            <a:rPr lang="ru-RU" dirty="0" smtClean="0"/>
            <a:t>Профилактическая работа с родителями с целью обеспечения родителей знаниями и навыками, способствующими развитию эффективного, развивающего поведения в семье в процессе взаимодействия с детьми.</a:t>
          </a:r>
          <a:endParaRPr lang="ru-RU" dirty="0"/>
        </a:p>
      </dgm:t>
    </dgm:pt>
    <dgm:pt modelId="{6483A5C3-021E-45E3-8C14-A468EF9A79E9}" type="parTrans" cxnId="{DE623879-A12A-4964-8C41-DA8113824D44}">
      <dgm:prSet/>
      <dgm:spPr/>
      <dgm:t>
        <a:bodyPr/>
        <a:lstStyle/>
        <a:p>
          <a:endParaRPr lang="ru-RU"/>
        </a:p>
      </dgm:t>
    </dgm:pt>
    <dgm:pt modelId="{35388735-45A4-424A-AEF1-1CB3D857818A}" type="sibTrans" cxnId="{DE623879-A12A-4964-8C41-DA8113824D44}">
      <dgm:prSet/>
      <dgm:spPr/>
      <dgm:t>
        <a:bodyPr/>
        <a:lstStyle/>
        <a:p>
          <a:endParaRPr lang="ru-RU"/>
        </a:p>
      </dgm:t>
    </dgm:pt>
    <dgm:pt modelId="{58452892-0851-4FC0-91B2-2C6CB95F491B}">
      <dgm:prSet phldrT="[Текст]"/>
      <dgm:spPr/>
      <dgm:t>
        <a:bodyPr/>
        <a:lstStyle/>
        <a:p>
          <a:r>
            <a:rPr lang="ru-RU" dirty="0" smtClean="0"/>
            <a:t>Выявление обучающихся группы риска.</a:t>
          </a:r>
          <a:endParaRPr lang="ru-RU" dirty="0"/>
        </a:p>
      </dgm:t>
    </dgm:pt>
    <dgm:pt modelId="{0BE4DC42-A26E-4C89-A43A-8F9EF3062082}" type="parTrans" cxnId="{3CCB03D2-4723-4224-9955-D1583C24A170}">
      <dgm:prSet/>
      <dgm:spPr/>
      <dgm:t>
        <a:bodyPr/>
        <a:lstStyle/>
        <a:p>
          <a:endParaRPr lang="ru-RU"/>
        </a:p>
      </dgm:t>
    </dgm:pt>
    <dgm:pt modelId="{E9622F7B-0D81-4F65-8819-39B635029AA9}" type="sibTrans" cxnId="{3CCB03D2-4723-4224-9955-D1583C24A170}">
      <dgm:prSet/>
      <dgm:spPr/>
      <dgm:t>
        <a:bodyPr/>
        <a:lstStyle/>
        <a:p>
          <a:endParaRPr lang="ru-RU"/>
        </a:p>
      </dgm:t>
    </dgm:pt>
    <dgm:pt modelId="{0F17AAA1-F554-46F2-9B65-BE7EA391B719}">
      <dgm:prSet phldrT="[Текст]"/>
      <dgm:spPr/>
      <dgm:t>
        <a:bodyPr/>
        <a:lstStyle/>
        <a:p>
          <a:r>
            <a:rPr lang="ru-RU" dirty="0" smtClean="0"/>
            <a:t>Консультирование обучающихся.</a:t>
          </a:r>
          <a:endParaRPr lang="ru-RU" dirty="0"/>
        </a:p>
      </dgm:t>
    </dgm:pt>
    <dgm:pt modelId="{01175FA3-A9E8-4B3A-AC04-9FCAFA9AD44D}" type="parTrans" cxnId="{838F6A78-E8EA-44FA-BAE7-3494F0221771}">
      <dgm:prSet/>
      <dgm:spPr/>
      <dgm:t>
        <a:bodyPr/>
        <a:lstStyle/>
        <a:p>
          <a:endParaRPr lang="ru-RU"/>
        </a:p>
      </dgm:t>
    </dgm:pt>
    <dgm:pt modelId="{A0013747-62F3-4B7D-BBF0-F8EF14DC8D2C}" type="sibTrans" cxnId="{838F6A78-E8EA-44FA-BAE7-3494F0221771}">
      <dgm:prSet/>
      <dgm:spPr/>
      <dgm:t>
        <a:bodyPr/>
        <a:lstStyle/>
        <a:p>
          <a:endParaRPr lang="ru-RU"/>
        </a:p>
      </dgm:t>
    </dgm:pt>
    <dgm:pt modelId="{1473757C-31DD-4A41-9F41-9B8AE4BFA27B}">
      <dgm:prSet phldrT="[Текст]"/>
      <dgm:spPr/>
      <dgm:t>
        <a:bodyPr/>
        <a:lstStyle/>
        <a:p>
          <a:r>
            <a:rPr lang="ru-RU" dirty="0" smtClean="0"/>
            <a:t>Просвещение педагогов по вопросам, связанным с психологическими аспектами педагогического взаимодействия.</a:t>
          </a:r>
          <a:endParaRPr lang="ru-RU" dirty="0"/>
        </a:p>
      </dgm:t>
    </dgm:pt>
    <dgm:pt modelId="{8E3C3EA6-F477-48FD-8892-DA62C03BD437}" type="parTrans" cxnId="{32248C00-599F-4CDA-83DE-A31F9387F4FF}">
      <dgm:prSet/>
      <dgm:spPr/>
      <dgm:t>
        <a:bodyPr/>
        <a:lstStyle/>
        <a:p>
          <a:endParaRPr lang="ru-RU"/>
        </a:p>
      </dgm:t>
    </dgm:pt>
    <dgm:pt modelId="{1C5D4F6E-CB1E-42A4-A760-231A24FC45C6}" type="sibTrans" cxnId="{32248C00-599F-4CDA-83DE-A31F9387F4FF}">
      <dgm:prSet/>
      <dgm:spPr/>
      <dgm:t>
        <a:bodyPr/>
        <a:lstStyle/>
        <a:p>
          <a:endParaRPr lang="ru-RU"/>
        </a:p>
      </dgm:t>
    </dgm:pt>
    <dgm:pt modelId="{01452E16-C556-4841-92E2-56C00743E461}">
      <dgm:prSet phldrT="[Текст]"/>
      <dgm:spPr/>
      <dgm:t>
        <a:bodyPr/>
        <a:lstStyle/>
        <a:p>
          <a:r>
            <a:rPr lang="ru-RU" dirty="0" smtClean="0"/>
            <a:t>Проведение мероприятий, направленных на развитие навыков успешной коммуникации и установления контактов с детьми, учитывая возрастные особенности детей.</a:t>
          </a:r>
          <a:endParaRPr lang="ru-RU" dirty="0"/>
        </a:p>
      </dgm:t>
    </dgm:pt>
    <dgm:pt modelId="{2C657EC2-73C0-4D39-84BE-093D6CEBAD09}" type="parTrans" cxnId="{462C3368-28D0-4945-8042-ACF4E4DE1CB1}">
      <dgm:prSet/>
      <dgm:spPr/>
      <dgm:t>
        <a:bodyPr/>
        <a:lstStyle/>
        <a:p>
          <a:endParaRPr lang="ru-RU"/>
        </a:p>
      </dgm:t>
    </dgm:pt>
    <dgm:pt modelId="{6DDF89D5-73A5-4A78-B9F1-86C2D218493C}" type="sibTrans" cxnId="{462C3368-28D0-4945-8042-ACF4E4DE1CB1}">
      <dgm:prSet/>
      <dgm:spPr/>
      <dgm:t>
        <a:bodyPr/>
        <a:lstStyle/>
        <a:p>
          <a:endParaRPr lang="ru-RU"/>
        </a:p>
      </dgm:t>
    </dgm:pt>
    <dgm:pt modelId="{8C72616F-A3EA-4E4E-80C1-E164EEA14797}" type="pres">
      <dgm:prSet presAssocID="{01315F38-BD0C-40CF-B098-F306F14F513D}" presName="linearFlow" presStyleCnt="0">
        <dgm:presLayoutVars>
          <dgm:dir/>
          <dgm:animLvl val="lvl"/>
          <dgm:resizeHandles val="exact"/>
        </dgm:presLayoutVars>
      </dgm:prSet>
      <dgm:spPr/>
    </dgm:pt>
    <dgm:pt modelId="{96C3FAD4-F960-4EBC-96E4-6496304ECB96}" type="pres">
      <dgm:prSet presAssocID="{68D4D86A-D562-4922-821F-70A39A5F69AC}" presName="composite" presStyleCnt="0"/>
      <dgm:spPr/>
    </dgm:pt>
    <dgm:pt modelId="{38E8380D-A95C-43A3-87A8-4E8493F331D7}" type="pres">
      <dgm:prSet presAssocID="{68D4D86A-D562-4922-821F-70A39A5F69A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86D3E72-0FF9-4C39-ACA9-AC22862DB4FD}" type="pres">
      <dgm:prSet presAssocID="{68D4D86A-D562-4922-821F-70A39A5F69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F4702-FBB3-4719-9F4E-72FEF4788563}" type="pres">
      <dgm:prSet presAssocID="{91FD58AD-7303-4741-A7E1-4EDD797D4560}" presName="sp" presStyleCnt="0"/>
      <dgm:spPr/>
    </dgm:pt>
    <dgm:pt modelId="{9D1B5669-DCDC-4C7C-9D99-7798D654D686}" type="pres">
      <dgm:prSet presAssocID="{1DF0CAA2-E991-4D68-9EFD-EE0DA9CAA77B}" presName="composite" presStyleCnt="0"/>
      <dgm:spPr/>
    </dgm:pt>
    <dgm:pt modelId="{2CD5047A-DB4E-4F00-BABC-321ACFF7F9A4}" type="pres">
      <dgm:prSet presAssocID="{1DF0CAA2-E991-4D68-9EFD-EE0DA9CAA7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DCADE-F036-4A24-9857-8E2458F3FC8B}" type="pres">
      <dgm:prSet presAssocID="{1DF0CAA2-E991-4D68-9EFD-EE0DA9CAA7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D0B2-7409-41BE-8340-D43C407B75C0}" type="pres">
      <dgm:prSet presAssocID="{B3EAA23F-0E36-4600-B81E-FD6867238849}" presName="sp" presStyleCnt="0"/>
      <dgm:spPr/>
    </dgm:pt>
    <dgm:pt modelId="{BABCAF36-C733-4D9A-B127-819490D2E5B6}" type="pres">
      <dgm:prSet presAssocID="{757D81D5-9385-499A-B09D-E85909AC4251}" presName="composite" presStyleCnt="0"/>
      <dgm:spPr/>
    </dgm:pt>
    <dgm:pt modelId="{9D393923-B563-4D79-85AC-420C5767370F}" type="pres">
      <dgm:prSet presAssocID="{757D81D5-9385-499A-B09D-E85909AC425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E54CB06-F049-4D46-A42B-94493CD3704F}" type="pres">
      <dgm:prSet presAssocID="{757D81D5-9385-499A-B09D-E85909AC42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640F3-805E-4B18-B2B1-0CB84163B521}" type="presOf" srcId="{01452E16-C556-4841-92E2-56C00743E461}" destId="{2E54CB06-F049-4D46-A42B-94493CD3704F}" srcOrd="0" destOrd="2" presId="urn:microsoft.com/office/officeart/2005/8/layout/chevron2"/>
    <dgm:cxn modelId="{800DE96E-422A-4398-8AAF-067E2E6CB94C}" srcId="{68D4D86A-D562-4922-821F-70A39A5F69AC}" destId="{857B8BCC-6B4A-422A-8D7B-12CC1B1B5A3D}" srcOrd="2" destOrd="0" parTransId="{5E009C22-ABE6-41F8-B523-D93B6B7E503E}" sibTransId="{CC6ABBAC-2422-477D-9260-09E4229E4A91}"/>
    <dgm:cxn modelId="{30A195F8-35F1-4A3E-8F08-1BF85E84FF3E}" type="presOf" srcId="{0F17AAA1-F554-46F2-9B65-BE7EA391B719}" destId="{986D3E72-0FF9-4C39-ACA9-AC22862DB4FD}" srcOrd="0" destOrd="3" presId="urn:microsoft.com/office/officeart/2005/8/layout/chevron2"/>
    <dgm:cxn modelId="{12FF47F1-0871-4306-A8CA-0185FE3DFD15}" type="presOf" srcId="{857B8BCC-6B4A-422A-8D7B-12CC1B1B5A3D}" destId="{986D3E72-0FF9-4C39-ACA9-AC22862DB4FD}" srcOrd="0" destOrd="2" presId="urn:microsoft.com/office/officeart/2005/8/layout/chevron2"/>
    <dgm:cxn modelId="{F640E24E-760B-4D87-95B9-2E7A5122A4E3}" srcId="{68D4D86A-D562-4922-821F-70A39A5F69AC}" destId="{E665110F-9C64-4F74-B099-2FEB107656CB}" srcOrd="0" destOrd="0" parTransId="{F02AE8F5-49AE-4828-B88B-4A140028F621}" sibTransId="{0AF72243-75BF-4713-A3A3-33EAAA74C95C}"/>
    <dgm:cxn modelId="{462C3368-28D0-4945-8042-ACF4E4DE1CB1}" srcId="{757D81D5-9385-499A-B09D-E85909AC4251}" destId="{01452E16-C556-4841-92E2-56C00743E461}" srcOrd="2" destOrd="0" parTransId="{2C657EC2-73C0-4D39-84BE-093D6CEBAD09}" sibTransId="{6DDF89D5-73A5-4A78-B9F1-86C2D218493C}"/>
    <dgm:cxn modelId="{838F6A78-E8EA-44FA-BAE7-3494F0221771}" srcId="{68D4D86A-D562-4922-821F-70A39A5F69AC}" destId="{0F17AAA1-F554-46F2-9B65-BE7EA391B719}" srcOrd="3" destOrd="0" parTransId="{01175FA3-A9E8-4B3A-AC04-9FCAFA9AD44D}" sibTransId="{A0013747-62F3-4B7D-BBF0-F8EF14DC8D2C}"/>
    <dgm:cxn modelId="{896D4632-0B58-4296-9E5C-78B2358A91E3}" srcId="{01315F38-BD0C-40CF-B098-F306F14F513D}" destId="{68D4D86A-D562-4922-821F-70A39A5F69AC}" srcOrd="0" destOrd="0" parTransId="{15885E1E-7CB3-42B5-836C-AB7671178C1C}" sibTransId="{91FD58AD-7303-4741-A7E1-4EDD797D4560}"/>
    <dgm:cxn modelId="{32248C00-599F-4CDA-83DE-A31F9387F4FF}" srcId="{1DF0CAA2-E991-4D68-9EFD-EE0DA9CAA77B}" destId="{1473757C-31DD-4A41-9F41-9B8AE4BFA27B}" srcOrd="1" destOrd="0" parTransId="{8E3C3EA6-F477-48FD-8892-DA62C03BD437}" sibTransId="{1C5D4F6E-CB1E-42A4-A760-231A24FC45C6}"/>
    <dgm:cxn modelId="{CE7BAE4C-4992-4A3B-A25D-D3A288A3DB37}" type="presOf" srcId="{A10E4C0E-99B2-4CF2-8055-E81C63004175}" destId="{2E54CB06-F049-4D46-A42B-94493CD3704F}" srcOrd="0" destOrd="1" presId="urn:microsoft.com/office/officeart/2005/8/layout/chevron2"/>
    <dgm:cxn modelId="{3CCB03D2-4723-4224-9955-D1583C24A170}" srcId="{68D4D86A-D562-4922-821F-70A39A5F69AC}" destId="{58452892-0851-4FC0-91B2-2C6CB95F491B}" srcOrd="1" destOrd="0" parTransId="{0BE4DC42-A26E-4C89-A43A-8F9EF3062082}" sibTransId="{E9622F7B-0D81-4F65-8819-39B635029AA9}"/>
    <dgm:cxn modelId="{CC440EC3-AFB9-4A0F-91C9-931CEF615413}" type="presOf" srcId="{1DF0CAA2-E991-4D68-9EFD-EE0DA9CAA77B}" destId="{2CD5047A-DB4E-4F00-BABC-321ACFF7F9A4}" srcOrd="0" destOrd="0" presId="urn:microsoft.com/office/officeart/2005/8/layout/chevron2"/>
    <dgm:cxn modelId="{DE623879-A12A-4964-8C41-DA8113824D44}" srcId="{757D81D5-9385-499A-B09D-E85909AC4251}" destId="{A10E4C0E-99B2-4CF2-8055-E81C63004175}" srcOrd="1" destOrd="0" parTransId="{6483A5C3-021E-45E3-8C14-A468EF9A79E9}" sibTransId="{35388735-45A4-424A-AEF1-1CB3D857818A}"/>
    <dgm:cxn modelId="{DAB89528-ED06-4CCC-9EBD-CD4894A48020}" type="presOf" srcId="{68D4D86A-D562-4922-821F-70A39A5F69AC}" destId="{38E8380D-A95C-43A3-87A8-4E8493F331D7}" srcOrd="0" destOrd="0" presId="urn:microsoft.com/office/officeart/2005/8/layout/chevron2"/>
    <dgm:cxn modelId="{83989C88-2AEF-4E25-A817-DACA7E36CE70}" srcId="{01315F38-BD0C-40CF-B098-F306F14F513D}" destId="{757D81D5-9385-499A-B09D-E85909AC4251}" srcOrd="2" destOrd="0" parTransId="{592DD211-0BD1-4E88-8DE1-28C7B7043ABF}" sibTransId="{0609E611-9C8C-4BDE-AFF5-3D7B3C4ED2E6}"/>
    <dgm:cxn modelId="{0E4FB3A4-0D6A-4059-B6F4-981978A8E437}" srcId="{757D81D5-9385-499A-B09D-E85909AC4251}" destId="{00405473-64D8-4086-9664-106556343CB3}" srcOrd="0" destOrd="0" parTransId="{10363B76-5F80-4D4E-9AB2-A73CE186F755}" sibTransId="{E1BC8C06-8971-427B-B8FD-EB19597744FD}"/>
    <dgm:cxn modelId="{8A116E50-2D5D-4265-94A1-77132A6BBF0E}" srcId="{1DF0CAA2-E991-4D68-9EFD-EE0DA9CAA77B}" destId="{4D31DFDE-4862-46E7-B1DC-8447122D437A}" srcOrd="0" destOrd="0" parTransId="{068E592B-A79B-4AF7-BE4F-081E8079346C}" sibTransId="{3A50C924-67FB-4456-B1D2-4A0ED89F58E2}"/>
    <dgm:cxn modelId="{E3077D49-1B74-4EBE-B2F6-D7AE40CEF5A4}" type="presOf" srcId="{4D31DFDE-4862-46E7-B1DC-8447122D437A}" destId="{AABDCADE-F036-4A24-9857-8E2458F3FC8B}" srcOrd="0" destOrd="0" presId="urn:microsoft.com/office/officeart/2005/8/layout/chevron2"/>
    <dgm:cxn modelId="{F9F8F277-E395-4650-B648-306D35012C2F}" type="presOf" srcId="{1473757C-31DD-4A41-9F41-9B8AE4BFA27B}" destId="{AABDCADE-F036-4A24-9857-8E2458F3FC8B}" srcOrd="0" destOrd="1" presId="urn:microsoft.com/office/officeart/2005/8/layout/chevron2"/>
    <dgm:cxn modelId="{83634A46-3D2C-4695-8A8D-E01D1A80CFEA}" type="presOf" srcId="{757D81D5-9385-499A-B09D-E85909AC4251}" destId="{9D393923-B563-4D79-85AC-420C5767370F}" srcOrd="0" destOrd="0" presId="urn:microsoft.com/office/officeart/2005/8/layout/chevron2"/>
    <dgm:cxn modelId="{9FCA29F7-1E0F-4F3D-9AE5-A367E667097E}" type="presOf" srcId="{58452892-0851-4FC0-91B2-2C6CB95F491B}" destId="{986D3E72-0FF9-4C39-ACA9-AC22862DB4FD}" srcOrd="0" destOrd="1" presId="urn:microsoft.com/office/officeart/2005/8/layout/chevron2"/>
    <dgm:cxn modelId="{72077689-910E-4F33-8E37-F14E54C26EC9}" type="presOf" srcId="{01315F38-BD0C-40CF-B098-F306F14F513D}" destId="{8C72616F-A3EA-4E4E-80C1-E164EEA14797}" srcOrd="0" destOrd="0" presId="urn:microsoft.com/office/officeart/2005/8/layout/chevron2"/>
    <dgm:cxn modelId="{52B5E163-709C-4157-AD44-CCBEFC6F71B3}" srcId="{01315F38-BD0C-40CF-B098-F306F14F513D}" destId="{1DF0CAA2-E991-4D68-9EFD-EE0DA9CAA77B}" srcOrd="1" destOrd="0" parTransId="{93BA19C7-6568-490C-AEA8-BF08855D58A0}" sibTransId="{B3EAA23F-0E36-4600-B81E-FD6867238849}"/>
    <dgm:cxn modelId="{EBF9C11A-65E5-4260-8522-E8088643A437}" type="presOf" srcId="{E665110F-9C64-4F74-B099-2FEB107656CB}" destId="{986D3E72-0FF9-4C39-ACA9-AC22862DB4FD}" srcOrd="0" destOrd="0" presId="urn:microsoft.com/office/officeart/2005/8/layout/chevron2"/>
    <dgm:cxn modelId="{337D3907-612D-445E-8349-9A59A61FE1DE}" type="presOf" srcId="{00405473-64D8-4086-9664-106556343CB3}" destId="{2E54CB06-F049-4D46-A42B-94493CD3704F}" srcOrd="0" destOrd="0" presId="urn:microsoft.com/office/officeart/2005/8/layout/chevron2"/>
    <dgm:cxn modelId="{F81E9691-82DF-49DA-8051-61EB0A31C63C}" type="presParOf" srcId="{8C72616F-A3EA-4E4E-80C1-E164EEA14797}" destId="{96C3FAD4-F960-4EBC-96E4-6496304ECB96}" srcOrd="0" destOrd="0" presId="urn:microsoft.com/office/officeart/2005/8/layout/chevron2"/>
    <dgm:cxn modelId="{F32150E1-29D7-4D07-9F1B-F03F7C5477F7}" type="presParOf" srcId="{96C3FAD4-F960-4EBC-96E4-6496304ECB96}" destId="{38E8380D-A95C-43A3-87A8-4E8493F331D7}" srcOrd="0" destOrd="0" presId="urn:microsoft.com/office/officeart/2005/8/layout/chevron2"/>
    <dgm:cxn modelId="{00EDD365-33B6-4498-A977-DCEA1DAF15E0}" type="presParOf" srcId="{96C3FAD4-F960-4EBC-96E4-6496304ECB96}" destId="{986D3E72-0FF9-4C39-ACA9-AC22862DB4FD}" srcOrd="1" destOrd="0" presId="urn:microsoft.com/office/officeart/2005/8/layout/chevron2"/>
    <dgm:cxn modelId="{55F4EEE2-6E94-40AA-B533-BE64CB86B518}" type="presParOf" srcId="{8C72616F-A3EA-4E4E-80C1-E164EEA14797}" destId="{EBFF4702-FBB3-4719-9F4E-72FEF4788563}" srcOrd="1" destOrd="0" presId="urn:microsoft.com/office/officeart/2005/8/layout/chevron2"/>
    <dgm:cxn modelId="{7A2015BD-BC2C-4462-A54D-773C20AA91D4}" type="presParOf" srcId="{8C72616F-A3EA-4E4E-80C1-E164EEA14797}" destId="{9D1B5669-DCDC-4C7C-9D99-7798D654D686}" srcOrd="2" destOrd="0" presId="urn:microsoft.com/office/officeart/2005/8/layout/chevron2"/>
    <dgm:cxn modelId="{A4010916-926A-4C38-BDF1-5FCC49395A41}" type="presParOf" srcId="{9D1B5669-DCDC-4C7C-9D99-7798D654D686}" destId="{2CD5047A-DB4E-4F00-BABC-321ACFF7F9A4}" srcOrd="0" destOrd="0" presId="urn:microsoft.com/office/officeart/2005/8/layout/chevron2"/>
    <dgm:cxn modelId="{106BE79D-0F13-4EC0-AE49-DB1358805D13}" type="presParOf" srcId="{9D1B5669-DCDC-4C7C-9D99-7798D654D686}" destId="{AABDCADE-F036-4A24-9857-8E2458F3FC8B}" srcOrd="1" destOrd="0" presId="urn:microsoft.com/office/officeart/2005/8/layout/chevron2"/>
    <dgm:cxn modelId="{DD12A1EF-CE2E-40FC-8026-BA9EAD0FBC88}" type="presParOf" srcId="{8C72616F-A3EA-4E4E-80C1-E164EEA14797}" destId="{9B6DD0B2-7409-41BE-8340-D43C407B75C0}" srcOrd="3" destOrd="0" presId="urn:microsoft.com/office/officeart/2005/8/layout/chevron2"/>
    <dgm:cxn modelId="{1CA9343E-46C1-4077-A0FB-17FCE0399149}" type="presParOf" srcId="{8C72616F-A3EA-4E4E-80C1-E164EEA14797}" destId="{BABCAF36-C733-4D9A-B127-819490D2E5B6}" srcOrd="4" destOrd="0" presId="urn:microsoft.com/office/officeart/2005/8/layout/chevron2"/>
    <dgm:cxn modelId="{61814CD6-8121-4148-9252-B9FC8197F7BC}" type="presParOf" srcId="{BABCAF36-C733-4D9A-B127-819490D2E5B6}" destId="{9D393923-B563-4D79-85AC-420C5767370F}" srcOrd="0" destOrd="0" presId="urn:microsoft.com/office/officeart/2005/8/layout/chevron2"/>
    <dgm:cxn modelId="{81851466-13E9-448C-884D-6392EC6EB195}" type="presParOf" srcId="{BABCAF36-C733-4D9A-B127-819490D2E5B6}" destId="{2E54CB06-F049-4D46-A42B-94493CD370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7F3F5-05DA-41B1-AD22-CABB9855CAE8}">
      <dsp:nvSpPr>
        <dsp:cNvPr id="0" name=""/>
        <dsp:cNvSpPr/>
      </dsp:nvSpPr>
      <dsp:spPr>
        <a:xfrm>
          <a:off x="-4069883" y="-624677"/>
          <a:ext cx="4849804" cy="4849804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8C5ED-E2B8-447A-8722-CCFF7EE9D826}">
      <dsp:nvSpPr>
        <dsp:cNvPr id="0" name=""/>
        <dsp:cNvSpPr/>
      </dsp:nvSpPr>
      <dsp:spPr>
        <a:xfrm>
          <a:off x="408671" y="276802"/>
          <a:ext cx="5944262" cy="5538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</a:rPr>
            <a:t>Индивидуальное</a:t>
          </a:r>
          <a:endParaRPr lang="ru-RU" sz="3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8671" y="276802"/>
        <a:ext cx="5944262" cy="553893"/>
      </dsp:txXfrm>
    </dsp:sp>
    <dsp:sp modelId="{C5075E48-D5F7-429C-920A-0E48CA9B5ECE}">
      <dsp:nvSpPr>
        <dsp:cNvPr id="0" name=""/>
        <dsp:cNvSpPr/>
      </dsp:nvSpPr>
      <dsp:spPr>
        <a:xfrm>
          <a:off x="62488" y="207565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3D657-2781-45C9-A0BE-DBC009874484}">
      <dsp:nvSpPr>
        <dsp:cNvPr id="0" name=""/>
        <dsp:cNvSpPr/>
      </dsp:nvSpPr>
      <dsp:spPr>
        <a:xfrm>
          <a:off x="726231" y="1107786"/>
          <a:ext cx="5626703" cy="553893"/>
        </a:xfrm>
        <a:prstGeom prst="rect">
          <a:avLst/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</a:rPr>
            <a:t>Групповое </a:t>
          </a:r>
          <a:endParaRPr lang="ru-RU" sz="3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26231" y="1107786"/>
        <a:ext cx="5626703" cy="553893"/>
      </dsp:txXfrm>
    </dsp:sp>
    <dsp:sp modelId="{DD20B988-65E8-424F-AB00-945081E21B5B}">
      <dsp:nvSpPr>
        <dsp:cNvPr id="0" name=""/>
        <dsp:cNvSpPr/>
      </dsp:nvSpPr>
      <dsp:spPr>
        <a:xfrm>
          <a:off x="380048" y="1038549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570184"/>
              <a:satOff val="-2097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ADAD7-B649-49B9-AE14-37A3C47F1824}">
      <dsp:nvSpPr>
        <dsp:cNvPr id="0" name=""/>
        <dsp:cNvSpPr/>
      </dsp:nvSpPr>
      <dsp:spPr>
        <a:xfrm>
          <a:off x="726231" y="1938770"/>
          <a:ext cx="5626703" cy="553893"/>
        </a:xfrm>
        <a:prstGeom prst="rect">
          <a:avLst/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</a:rPr>
            <a:t>На уровне класса</a:t>
          </a:r>
          <a:endParaRPr lang="ru-RU" sz="3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26231" y="1938770"/>
        <a:ext cx="5626703" cy="553893"/>
      </dsp:txXfrm>
    </dsp:sp>
    <dsp:sp modelId="{211282EA-BC85-4571-84B0-0B25A6A695E5}">
      <dsp:nvSpPr>
        <dsp:cNvPr id="0" name=""/>
        <dsp:cNvSpPr/>
      </dsp:nvSpPr>
      <dsp:spPr>
        <a:xfrm>
          <a:off x="380048" y="1869533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140368"/>
              <a:satOff val="-4193"/>
              <a:lumOff val="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8DB3-C0EB-4817-8C1B-8AE5F9F48228}">
      <dsp:nvSpPr>
        <dsp:cNvPr id="0" name=""/>
        <dsp:cNvSpPr/>
      </dsp:nvSpPr>
      <dsp:spPr>
        <a:xfrm>
          <a:off x="408671" y="2769754"/>
          <a:ext cx="5944262" cy="553893"/>
        </a:xfrm>
        <a:prstGeom prst="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</a:rPr>
            <a:t>На уровне ОО</a:t>
          </a:r>
          <a:endParaRPr lang="ru-RU" sz="3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8671" y="2769754"/>
        <a:ext cx="5944262" cy="553893"/>
      </dsp:txXfrm>
    </dsp:sp>
    <dsp:sp modelId="{2CEF05EB-585A-4207-9A06-C1F4AE8653EC}">
      <dsp:nvSpPr>
        <dsp:cNvPr id="0" name=""/>
        <dsp:cNvSpPr/>
      </dsp:nvSpPr>
      <dsp:spPr>
        <a:xfrm>
          <a:off x="62488" y="2700517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6F0FE-5C6C-4CF5-9B35-E8462FE38E67}">
      <dsp:nvSpPr>
        <dsp:cNvPr id="0" name=""/>
        <dsp:cNvSpPr/>
      </dsp:nvSpPr>
      <dsp:spPr>
        <a:xfrm>
          <a:off x="3672408" y="2268252"/>
          <a:ext cx="2772308" cy="277230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Созданием социально-психологических условий для оказания помощи детям, имеющим проблемы в  психологическом развитии и обучении </a:t>
          </a:r>
          <a:endParaRPr lang="ru-RU" sz="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229765" y="2917652"/>
        <a:ext cx="1657594" cy="1425023"/>
      </dsp:txXfrm>
    </dsp:sp>
    <dsp:sp modelId="{97C1A3F4-6CE7-4389-8A66-F104408728F8}">
      <dsp:nvSpPr>
        <dsp:cNvPr id="0" name=""/>
        <dsp:cNvSpPr/>
      </dsp:nvSpPr>
      <dsp:spPr>
        <a:xfrm>
          <a:off x="2059428" y="1612979"/>
          <a:ext cx="2016224" cy="2016224"/>
        </a:xfrm>
        <a:prstGeom prst="gear6">
          <a:avLst/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lumMod val="95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созданием социально-психологических условий для развития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личности учащего и его успешного обучения</a:t>
          </a:r>
          <a:endParaRPr lang="ru-RU" sz="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67018" y="2123637"/>
        <a:ext cx="1001044" cy="994908"/>
      </dsp:txXfrm>
    </dsp:sp>
    <dsp:sp modelId="{1705928B-D4F0-4FA4-9962-03868083B0EB}">
      <dsp:nvSpPr>
        <dsp:cNvPr id="0" name=""/>
        <dsp:cNvSpPr/>
      </dsp:nvSpPr>
      <dsp:spPr>
        <a:xfrm rot="20700000">
          <a:off x="3188719" y="221990"/>
          <a:ext cx="1975488" cy="1975488"/>
        </a:xfrm>
        <a:prstGeom prst="gear6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lumMod val="95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систематическим отслеживанием психолого-педагогического статуса ребенка</a:t>
          </a:r>
          <a:endParaRPr lang="ru-RU" sz="800" b="1" kern="1200" dirty="0">
            <a:solidFill>
              <a:schemeClr val="tx2">
                <a:lumMod val="50000"/>
              </a:schemeClr>
            </a:solidFill>
          </a:endParaRPr>
        </a:p>
      </dsp:txBody>
      <dsp:txXfrm rot="-20700000">
        <a:off x="3622002" y="655272"/>
        <a:ext cx="1108923" cy="1108923"/>
      </dsp:txXfrm>
    </dsp:sp>
    <dsp:sp modelId="{54717170-CEEB-4297-B762-D44506CB5F15}">
      <dsp:nvSpPr>
        <dsp:cNvPr id="0" name=""/>
        <dsp:cNvSpPr/>
      </dsp:nvSpPr>
      <dsp:spPr>
        <a:xfrm>
          <a:off x="3468637" y="1844547"/>
          <a:ext cx="3548554" cy="3548554"/>
        </a:xfrm>
        <a:prstGeom prst="circularArrow">
          <a:avLst>
            <a:gd name="adj1" fmla="val 4687"/>
            <a:gd name="adj2" fmla="val 299029"/>
            <a:gd name="adj3" fmla="val 2533241"/>
            <a:gd name="adj4" fmla="val 1582497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B621C-5CDC-4B78-AA7C-DBC61B4C9E06}">
      <dsp:nvSpPr>
        <dsp:cNvPr id="0" name=""/>
        <dsp:cNvSpPr/>
      </dsp:nvSpPr>
      <dsp:spPr>
        <a:xfrm>
          <a:off x="1702359" y="1163233"/>
          <a:ext cx="2578246" cy="25782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DA1230-A5FF-4E29-AAC4-4FE7E3F6DEE6}">
      <dsp:nvSpPr>
        <dsp:cNvPr id="0" name=""/>
        <dsp:cNvSpPr/>
      </dsp:nvSpPr>
      <dsp:spPr>
        <a:xfrm>
          <a:off x="2731769" y="-214347"/>
          <a:ext cx="2779868" cy="2779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F7C8D-CD1B-46D7-9D8F-DB00FB612C3E}">
      <dsp:nvSpPr>
        <dsp:cNvPr id="0" name=""/>
        <dsp:cNvSpPr/>
      </dsp:nvSpPr>
      <dsp:spPr>
        <a:xfrm>
          <a:off x="3222358" y="2266395"/>
          <a:ext cx="1836204" cy="1836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Основные формы сопровождения</a:t>
          </a:r>
          <a:endParaRPr lang="ru-RU" sz="1700" kern="1200" dirty="0"/>
        </a:p>
      </dsp:txBody>
      <dsp:txXfrm>
        <a:off x="3311994" y="2356031"/>
        <a:ext cx="1656932" cy="1656932"/>
      </dsp:txXfrm>
    </dsp:sp>
    <dsp:sp modelId="{D748C25F-5E7E-4800-8026-77797191C64B}">
      <dsp:nvSpPr>
        <dsp:cNvPr id="0" name=""/>
        <dsp:cNvSpPr/>
      </dsp:nvSpPr>
      <dsp:spPr>
        <a:xfrm rot="16200000">
          <a:off x="3653351" y="1779287"/>
          <a:ext cx="974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21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92AF-FCB3-42D0-8A9F-A464AFC4DE83}">
      <dsp:nvSpPr>
        <dsp:cNvPr id="0" name=""/>
        <dsp:cNvSpPr/>
      </dsp:nvSpPr>
      <dsp:spPr>
        <a:xfrm>
          <a:off x="3525331" y="61922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672936"/>
                <a:satOff val="-899"/>
                <a:lumOff val="532"/>
                <a:alphaOff val="0"/>
                <a:lumMod val="95000"/>
              </a:schemeClr>
            </a:gs>
            <a:gs pos="100000">
              <a:schemeClr val="accent2">
                <a:hueOff val="-672936"/>
                <a:satOff val="-899"/>
                <a:lumOff val="53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диагностика</a:t>
          </a:r>
          <a:endParaRPr lang="ru-RU" sz="1400" kern="1200" dirty="0"/>
        </a:p>
      </dsp:txBody>
      <dsp:txXfrm>
        <a:off x="3585387" y="121978"/>
        <a:ext cx="1110144" cy="1110144"/>
      </dsp:txXfrm>
    </dsp:sp>
    <dsp:sp modelId="{DD9AB290-94BF-474F-A6AA-EAB96851633B}">
      <dsp:nvSpPr>
        <dsp:cNvPr id="0" name=""/>
        <dsp:cNvSpPr/>
      </dsp:nvSpPr>
      <dsp:spPr>
        <a:xfrm rot="19285714">
          <a:off x="4998961" y="2282007"/>
          <a:ext cx="5463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371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2662-2FAB-46E3-A725-0A1427462B43}">
      <dsp:nvSpPr>
        <dsp:cNvPr id="0" name=""/>
        <dsp:cNvSpPr/>
      </dsp:nvSpPr>
      <dsp:spPr>
        <a:xfrm>
          <a:off x="5485732" y="1006001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1345872"/>
                <a:satOff val="-1797"/>
                <a:lumOff val="1065"/>
                <a:alphaOff val="0"/>
                <a:lumMod val="95000"/>
              </a:schemeClr>
            </a:gs>
            <a:gs pos="100000">
              <a:schemeClr val="accent2">
                <a:hueOff val="-1345872"/>
                <a:satOff val="-1797"/>
                <a:lumOff val="106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Экспертиза</a:t>
          </a:r>
          <a:endParaRPr lang="ru-RU" sz="1500" kern="1200" dirty="0"/>
        </a:p>
      </dsp:txBody>
      <dsp:txXfrm>
        <a:off x="5545788" y="1066057"/>
        <a:ext cx="1110144" cy="1110144"/>
      </dsp:txXfrm>
    </dsp:sp>
    <dsp:sp modelId="{3262C717-8CD9-4308-B08D-7FE58EEF8C9B}">
      <dsp:nvSpPr>
        <dsp:cNvPr id="0" name=""/>
        <dsp:cNvSpPr/>
      </dsp:nvSpPr>
      <dsp:spPr>
        <a:xfrm rot="771429">
          <a:off x="5046843" y="3498053"/>
          <a:ext cx="934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478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1F8B8-A003-403C-893B-390B20AA0E3C}">
      <dsp:nvSpPr>
        <dsp:cNvPr id="0" name=""/>
        <dsp:cNvSpPr/>
      </dsp:nvSpPr>
      <dsp:spPr>
        <a:xfrm>
          <a:off x="5969911" y="3127328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2018808"/>
                <a:satOff val="-2696"/>
                <a:lumOff val="1597"/>
                <a:alphaOff val="0"/>
                <a:lumMod val="95000"/>
              </a:schemeClr>
            </a:gs>
            <a:gs pos="100000">
              <a:schemeClr val="accent2">
                <a:hueOff val="-2018808"/>
                <a:satOff val="-2696"/>
                <a:lumOff val="159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Развивающая работа</a:t>
          </a:r>
          <a:endParaRPr lang="ru-RU" sz="1300" kern="1200" dirty="0"/>
        </a:p>
      </dsp:txBody>
      <dsp:txXfrm>
        <a:off x="6029967" y="3187384"/>
        <a:ext cx="1110144" cy="1110144"/>
      </dsp:txXfrm>
    </dsp:sp>
    <dsp:sp modelId="{4EF09AAB-338C-4578-AD0A-A3DF392E516B}">
      <dsp:nvSpPr>
        <dsp:cNvPr id="0" name=""/>
        <dsp:cNvSpPr/>
      </dsp:nvSpPr>
      <dsp:spPr>
        <a:xfrm rot="3857143">
          <a:off x="4354537" y="4465550"/>
          <a:ext cx="8056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689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7485A-56F1-4A2B-9B50-EE952E3FA2AF}">
      <dsp:nvSpPr>
        <dsp:cNvPr id="0" name=""/>
        <dsp:cNvSpPr/>
      </dsp:nvSpPr>
      <dsp:spPr>
        <a:xfrm>
          <a:off x="4613271" y="4828500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2691744"/>
                <a:satOff val="-3594"/>
                <a:lumOff val="2129"/>
                <a:alphaOff val="0"/>
                <a:lumMod val="95000"/>
              </a:schemeClr>
            </a:gs>
            <a:gs pos="100000">
              <a:schemeClr val="accent2">
                <a:hueOff val="-2691744"/>
                <a:satOff val="-3594"/>
                <a:lumOff val="212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профилактика</a:t>
          </a:r>
          <a:endParaRPr lang="ru-RU" sz="1200" kern="1200" dirty="0"/>
        </a:p>
      </dsp:txBody>
      <dsp:txXfrm>
        <a:off x="4673327" y="4888556"/>
        <a:ext cx="1110144" cy="1110144"/>
      </dsp:txXfrm>
    </dsp:sp>
    <dsp:sp modelId="{E7839DD8-651D-4A74-B5DA-21538189B755}">
      <dsp:nvSpPr>
        <dsp:cNvPr id="0" name=""/>
        <dsp:cNvSpPr/>
      </dsp:nvSpPr>
      <dsp:spPr>
        <a:xfrm rot="6942857">
          <a:off x="3120693" y="4465550"/>
          <a:ext cx="8056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689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B8432-9014-42B2-9D28-6D6919EE6F90}">
      <dsp:nvSpPr>
        <dsp:cNvPr id="0" name=""/>
        <dsp:cNvSpPr/>
      </dsp:nvSpPr>
      <dsp:spPr>
        <a:xfrm>
          <a:off x="2437391" y="4828500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3364679"/>
                <a:satOff val="-4493"/>
                <a:lumOff val="2661"/>
                <a:alphaOff val="0"/>
                <a:lumMod val="95000"/>
              </a:schemeClr>
            </a:gs>
            <a:gs pos="100000">
              <a:schemeClr val="accent2">
                <a:hueOff val="-3364679"/>
                <a:satOff val="-4493"/>
                <a:lumOff val="266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просвещение</a:t>
          </a:r>
          <a:endParaRPr lang="ru-RU" sz="1300" kern="1200" dirty="0"/>
        </a:p>
      </dsp:txBody>
      <dsp:txXfrm>
        <a:off x="2497447" y="4888556"/>
        <a:ext cx="1110144" cy="1110144"/>
      </dsp:txXfrm>
    </dsp:sp>
    <dsp:sp modelId="{3BC28BE3-F1AE-4212-B69B-E0394361439C}">
      <dsp:nvSpPr>
        <dsp:cNvPr id="0" name=""/>
        <dsp:cNvSpPr/>
      </dsp:nvSpPr>
      <dsp:spPr>
        <a:xfrm rot="10028571">
          <a:off x="2299290" y="3498053"/>
          <a:ext cx="934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478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C339A-D59E-443B-AA5A-C243A11E31E6}">
      <dsp:nvSpPr>
        <dsp:cNvPr id="0" name=""/>
        <dsp:cNvSpPr/>
      </dsp:nvSpPr>
      <dsp:spPr>
        <a:xfrm>
          <a:off x="1080752" y="3127328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4037615"/>
                <a:satOff val="-5391"/>
                <a:lumOff val="3194"/>
                <a:alphaOff val="0"/>
                <a:lumMod val="95000"/>
              </a:schemeClr>
            </a:gs>
            <a:gs pos="100000">
              <a:schemeClr val="accent2">
                <a:hueOff val="-4037615"/>
                <a:satOff val="-5391"/>
                <a:lumOff val="31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Коррекционная работа</a:t>
          </a:r>
          <a:endParaRPr lang="ru-RU" sz="1100" kern="1200" dirty="0"/>
        </a:p>
      </dsp:txBody>
      <dsp:txXfrm>
        <a:off x="1140808" y="3187384"/>
        <a:ext cx="1110144" cy="1110144"/>
      </dsp:txXfrm>
    </dsp:sp>
    <dsp:sp modelId="{1D09DB03-1CFB-41A2-8669-77E8BBAC2CB3}">
      <dsp:nvSpPr>
        <dsp:cNvPr id="0" name=""/>
        <dsp:cNvSpPr/>
      </dsp:nvSpPr>
      <dsp:spPr>
        <a:xfrm rot="13114286">
          <a:off x="2735587" y="2282007"/>
          <a:ext cx="5463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371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179DE-C891-4914-BF6C-8BDF9F501FE4}">
      <dsp:nvSpPr>
        <dsp:cNvPr id="0" name=""/>
        <dsp:cNvSpPr/>
      </dsp:nvSpPr>
      <dsp:spPr>
        <a:xfrm>
          <a:off x="1564931" y="1006001"/>
          <a:ext cx="1230256" cy="1230256"/>
        </a:xfrm>
        <a:prstGeom prst="round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lumMod val="95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консультирование</a:t>
          </a:r>
          <a:endParaRPr lang="ru-RU" sz="900" b="1" kern="1200" dirty="0"/>
        </a:p>
      </dsp:txBody>
      <dsp:txXfrm>
        <a:off x="1624987" y="1066057"/>
        <a:ext cx="1110144" cy="1110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8380D-A95C-43A3-87A8-4E8493F331D7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Работа с обучающимися</a:t>
          </a:r>
          <a:endParaRPr lang="ru-RU" sz="1400" b="1" kern="1200" dirty="0"/>
        </a:p>
      </dsp:txBody>
      <dsp:txXfrm rot="-5400000">
        <a:off x="1" y="668251"/>
        <a:ext cx="1331367" cy="570586"/>
      </dsp:txXfrm>
    </dsp:sp>
    <dsp:sp modelId="{986D3E72-0FF9-4C39-ACA9-AC22862DB4FD}">
      <dsp:nvSpPr>
        <dsp:cNvPr id="0" name=""/>
        <dsp:cNvSpPr/>
      </dsp:nvSpPr>
      <dsp:spPr>
        <a:xfrm rot="5400000">
          <a:off x="4079996" y="-2746061"/>
          <a:ext cx="1236269" cy="6733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Профилактическая работа.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Выявление обучающихся группы риска.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Проведение коррекционно-развивающих занятий и тренингов.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Консультирование обучающихся.</a:t>
          </a:r>
          <a:endParaRPr lang="ru-RU" sz="1100" kern="1200" dirty="0"/>
        </a:p>
      </dsp:txBody>
      <dsp:txXfrm rot="-5400000">
        <a:off x="1331367" y="62918"/>
        <a:ext cx="6673178" cy="1115569"/>
      </dsp:txXfrm>
    </dsp:sp>
    <dsp:sp modelId="{2CD5047A-DB4E-4F00-BABC-321ACFF7F9A4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Работа с педагогами</a:t>
          </a:r>
          <a:endParaRPr lang="ru-RU" sz="1400" b="1" kern="1200" dirty="0"/>
        </a:p>
      </dsp:txBody>
      <dsp:txXfrm rot="-5400000">
        <a:off x="1" y="2379003"/>
        <a:ext cx="1331367" cy="570586"/>
      </dsp:txXfrm>
    </dsp:sp>
    <dsp:sp modelId="{AABDCADE-F036-4A24-9857-8E2458F3FC8B}">
      <dsp:nvSpPr>
        <dsp:cNvPr id="0" name=""/>
        <dsp:cNvSpPr/>
      </dsp:nvSpPr>
      <dsp:spPr>
        <a:xfrm rot="5400000">
          <a:off x="4079996" y="-1035310"/>
          <a:ext cx="1236269" cy="6733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Профилактическая работа с педагогами.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Просвещение педагогов по вопросам, связанным с психологическими аспектами педагогического взаимодействия.</a:t>
          </a:r>
          <a:endParaRPr lang="ru-RU" sz="1100" kern="1200" dirty="0"/>
        </a:p>
      </dsp:txBody>
      <dsp:txXfrm rot="-5400000">
        <a:off x="1331367" y="1773669"/>
        <a:ext cx="6673178" cy="1115569"/>
      </dsp:txXfrm>
    </dsp:sp>
    <dsp:sp modelId="{9D393923-B563-4D79-85AC-420C5767370F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Работа с родителями</a:t>
          </a:r>
          <a:endParaRPr lang="ru-RU" sz="1400" b="1" kern="1200" dirty="0"/>
        </a:p>
      </dsp:txBody>
      <dsp:txXfrm rot="-5400000">
        <a:off x="1" y="4089754"/>
        <a:ext cx="1331367" cy="570586"/>
      </dsp:txXfrm>
    </dsp:sp>
    <dsp:sp modelId="{2E54CB06-F049-4D46-A42B-94493CD3704F}">
      <dsp:nvSpPr>
        <dsp:cNvPr id="0" name=""/>
        <dsp:cNvSpPr/>
      </dsp:nvSpPr>
      <dsp:spPr>
        <a:xfrm rot="5400000">
          <a:off x="4079996" y="675441"/>
          <a:ext cx="1236269" cy="6733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Консультирование родителей по созданию условий,  обеспечивающих  психологическое благополучие ребенка.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Профилактическая работа с родителями с целью обеспечения родителей знаниями и навыками, способствующими развитию эффективного, развивающего поведения в семье в процессе взаимодействия с детьми.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Проведение мероприятий, направленных на развитие навыков успешной коммуникации и установления контактов с детьми, учитывая возрастные особенности детей.</a:t>
          </a:r>
          <a:endParaRPr lang="ru-RU" sz="1100" kern="1200" dirty="0"/>
        </a:p>
      </dsp:txBody>
      <dsp:txXfrm rot="-5400000">
        <a:off x="1331367" y="3484420"/>
        <a:ext cx="6673178" cy="111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282811" cy="24482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Основные аспекты психолого-педагогического сопровождения образовательного процесса в общеобразовательных учреждениях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744416" cy="249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4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1788183"/>
              </p:ext>
            </p:extLst>
          </p:nvPr>
        </p:nvGraphicFramePr>
        <p:xfrm>
          <a:off x="467544" y="332656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51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936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Направления работы школьного психолога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6518245"/>
              </p:ext>
            </p:extLst>
          </p:nvPr>
        </p:nvGraphicFramePr>
        <p:xfrm>
          <a:off x="539552" y="1268760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03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8539" y="3573016"/>
            <a:ext cx="3844732" cy="2664296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i="1" dirty="0" smtClean="0">
                <a:solidFill>
                  <a:srgbClr val="00B0F0"/>
                </a:solidFill>
                <a:effectLst/>
              </a:rPr>
              <a:t>«Каждый </a:t>
            </a:r>
            <a:r>
              <a:rPr lang="ru-RU" sz="2000" i="1" dirty="0">
                <a:solidFill>
                  <a:srgbClr val="00B0F0"/>
                </a:solidFill>
                <a:effectLst/>
              </a:rPr>
              <a:t>человек – остров внутри себя, и он может построить мост к другому, если… ему позволят быть самим </a:t>
            </a:r>
            <a:r>
              <a:rPr lang="ru-RU" sz="2000" i="1" dirty="0" smtClean="0">
                <a:solidFill>
                  <a:srgbClr val="00B0F0"/>
                </a:solidFill>
                <a:effectLst/>
              </a:rPr>
              <a:t>собой»</a:t>
            </a:r>
            <a:br>
              <a:rPr lang="ru-RU" sz="2000" i="1" dirty="0" smtClean="0">
                <a:solidFill>
                  <a:srgbClr val="00B0F0"/>
                </a:solidFill>
                <a:effectLst/>
              </a:rPr>
            </a:br>
            <a:r>
              <a:rPr lang="ru-RU" sz="2000" i="1" dirty="0" smtClean="0">
                <a:solidFill>
                  <a:srgbClr val="00B0F0"/>
                </a:solidFill>
                <a:effectLst/>
              </a:rPr>
              <a:t> </a:t>
            </a:r>
            <a:br>
              <a:rPr lang="ru-RU" sz="2000" i="1" dirty="0" smtClean="0">
                <a:solidFill>
                  <a:srgbClr val="00B0F0"/>
                </a:solidFill>
                <a:effectLst/>
              </a:rPr>
            </a:br>
            <a:r>
              <a:rPr lang="ru-RU" sz="2000" i="1" dirty="0" smtClean="0">
                <a:solidFill>
                  <a:srgbClr val="00B0F0"/>
                </a:solidFill>
                <a:effectLst/>
              </a:rPr>
              <a:t>(</a:t>
            </a:r>
            <a:r>
              <a:rPr lang="ru-RU" sz="2000" i="1" dirty="0">
                <a:solidFill>
                  <a:srgbClr val="00B0F0"/>
                </a:solidFill>
                <a:effectLst/>
              </a:rPr>
              <a:t>Р. </a:t>
            </a:r>
            <a:r>
              <a:rPr lang="ru-RU" sz="2000" i="1" dirty="0" err="1">
                <a:solidFill>
                  <a:srgbClr val="00B0F0"/>
                </a:solidFill>
                <a:effectLst/>
              </a:rPr>
              <a:t>Роджерс</a:t>
            </a:r>
            <a:r>
              <a:rPr lang="ru-RU" sz="2000" b="0" dirty="0">
                <a:solidFill>
                  <a:srgbClr val="00B0F0"/>
                </a:solidFill>
                <a:effectLst/>
              </a:rPr>
              <a:t>)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 bwMode="auto">
          <a:xfrm>
            <a:off x="3635896" y="836712"/>
            <a:ext cx="4824536" cy="366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3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284984"/>
            <a:ext cx="6956253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Основа модернизации современной системы основного и начального общего образования – это реализация нового Федерального государственного образовательного стандарта.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3"/>
            <a:ext cx="2901071" cy="20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7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7173416" cy="59046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Психолого-педагогические условия реализации нового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ФГОС должны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обеспечивать: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Bookman Old Style" panose="02050604050505020204" pitchFamily="18" charset="0"/>
              </a:rPr>
              <a:t>преемственность </a:t>
            </a:r>
            <a:r>
              <a:rPr lang="ru-RU" sz="1800" dirty="0">
                <a:latin typeface="Bookman Old Style" panose="02050604050505020204" pitchFamily="18" charset="0"/>
              </a:rPr>
              <a:t>содержания и форм </a:t>
            </a:r>
            <a:r>
              <a:rPr lang="ru-RU" sz="1800" dirty="0" smtClean="0">
                <a:latin typeface="Bookman Old Style" panose="02050604050505020204" pitchFamily="18" charset="0"/>
              </a:rPr>
              <a:t>организации образовательной </a:t>
            </a:r>
            <a:r>
              <a:rPr lang="ru-RU" sz="1800" dirty="0">
                <a:latin typeface="Bookman Old Style" panose="02050604050505020204" pitchFamily="18" charset="0"/>
              </a:rPr>
              <a:t>деятельности при получении основного </a:t>
            </a:r>
            <a:r>
              <a:rPr lang="ru-RU" sz="1800" dirty="0" smtClean="0">
                <a:latin typeface="Bookman Old Style" panose="02050604050505020204" pitchFamily="18" charset="0"/>
              </a:rPr>
              <a:t>общего образования</a:t>
            </a:r>
            <a:r>
              <a:rPr lang="ru-RU" sz="1800" dirty="0"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Bookman Old Style" panose="02050604050505020204" pitchFamily="18" charset="0"/>
              </a:rPr>
              <a:t>учет специфики возрастного психофизического </a:t>
            </a:r>
            <a:r>
              <a:rPr lang="ru-RU" sz="1800" dirty="0" smtClean="0">
                <a:latin typeface="Bookman Old Style" panose="02050604050505020204" pitchFamily="18" charset="0"/>
              </a:rPr>
              <a:t>развития обучающихся</a:t>
            </a:r>
            <a:r>
              <a:rPr lang="ru-RU" sz="1800" dirty="0">
                <a:latin typeface="Bookman Old Style" panose="02050604050505020204" pitchFamily="18" charset="0"/>
              </a:rPr>
              <a:t>, в том числе особенности перехода из </a:t>
            </a:r>
            <a:r>
              <a:rPr lang="ru-RU" sz="1800" dirty="0" smtClean="0">
                <a:latin typeface="Bookman Old Style" panose="02050604050505020204" pitchFamily="18" charset="0"/>
              </a:rPr>
              <a:t>младшего школьного </a:t>
            </a:r>
            <a:r>
              <a:rPr lang="ru-RU" sz="1800" dirty="0">
                <a:latin typeface="Bookman Old Style" panose="02050604050505020204" pitchFamily="18" charset="0"/>
              </a:rPr>
              <a:t>возраста в подростковый;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Bookman Old Style" panose="02050604050505020204" pitchFamily="18" charset="0"/>
              </a:rPr>
              <a:t>формирование </a:t>
            </a:r>
            <a:r>
              <a:rPr lang="ru-RU" sz="1800" dirty="0">
                <a:latin typeface="Bookman Old Style" panose="02050604050505020204" pitchFamily="18" charset="0"/>
              </a:rPr>
              <a:t>и развитие </a:t>
            </a:r>
            <a:r>
              <a:rPr lang="ru-RU" sz="1800" dirty="0" smtClean="0">
                <a:latin typeface="Bookman Old Style" panose="02050604050505020204" pitchFamily="18" charset="0"/>
              </a:rPr>
              <a:t>психолого-педагогической компетентности </a:t>
            </a:r>
            <a:r>
              <a:rPr lang="ru-RU" sz="1800" dirty="0">
                <a:latin typeface="Bookman Old Style" panose="02050604050505020204" pitchFamily="18" charset="0"/>
              </a:rPr>
              <a:t>обучающихся, педагогических и </a:t>
            </a:r>
            <a:r>
              <a:rPr lang="ru-RU" sz="1800" dirty="0" smtClean="0">
                <a:latin typeface="Bookman Old Style" panose="02050604050505020204" pitchFamily="18" charset="0"/>
              </a:rPr>
              <a:t>административных работников</a:t>
            </a:r>
            <a:r>
              <a:rPr lang="ru-RU" sz="1800" dirty="0">
                <a:latin typeface="Bookman Old Style" panose="02050604050505020204" pitchFamily="18" charset="0"/>
              </a:rPr>
              <a:t>, родительской общественности;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Bookman Old Style" panose="02050604050505020204" pitchFamily="18" charset="0"/>
              </a:rPr>
              <a:t>вариативность </a:t>
            </a:r>
            <a:r>
              <a:rPr lang="ru-RU" sz="1800" dirty="0">
                <a:latin typeface="Bookman Old Style" panose="02050604050505020204" pitchFamily="18" charset="0"/>
              </a:rPr>
              <a:t>направлений </a:t>
            </a:r>
            <a:r>
              <a:rPr lang="ru-RU" sz="1800" dirty="0" smtClean="0">
                <a:latin typeface="Bookman Old Style" panose="02050604050505020204" pitchFamily="18" charset="0"/>
              </a:rPr>
              <a:t>психолого-педагогического сопровождения </a:t>
            </a:r>
            <a:r>
              <a:rPr lang="ru-RU" sz="1800" dirty="0">
                <a:latin typeface="Bookman Old Style" panose="02050604050505020204" pitchFamily="18" charset="0"/>
              </a:rPr>
              <a:t>участников образовательных отношений;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Bookman Old Style" panose="02050604050505020204" pitchFamily="18" charset="0"/>
              </a:rPr>
              <a:t>диверсификацию </a:t>
            </a:r>
            <a:r>
              <a:rPr lang="ru-RU" sz="1800" dirty="0">
                <a:latin typeface="Bookman Old Style" panose="02050604050505020204" pitchFamily="18" charset="0"/>
              </a:rPr>
              <a:t>уровней </a:t>
            </a:r>
            <a:r>
              <a:rPr lang="ru-RU" sz="1800" dirty="0" smtClean="0">
                <a:latin typeface="Bookman Old Style" panose="02050604050505020204" pitchFamily="18" charset="0"/>
              </a:rPr>
              <a:t>психолого-педагогического сопровождения</a:t>
            </a:r>
            <a:r>
              <a:rPr lang="ru-RU" sz="1800" dirty="0"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Bookman Old Style" panose="02050604050505020204" pitchFamily="18" charset="0"/>
              </a:rPr>
              <a:t>вариативность </a:t>
            </a:r>
            <a:r>
              <a:rPr lang="ru-RU" sz="1800" dirty="0">
                <a:latin typeface="Bookman Old Style" panose="02050604050505020204" pitchFamily="18" charset="0"/>
              </a:rPr>
              <a:t>форм </a:t>
            </a:r>
            <a:r>
              <a:rPr lang="ru-RU" sz="1800" dirty="0" smtClean="0">
                <a:latin typeface="Bookman Old Style" panose="02050604050505020204" pitchFamily="18" charset="0"/>
              </a:rPr>
              <a:t>психолого-педагогического сопровождения </a:t>
            </a:r>
            <a:r>
              <a:rPr lang="ru-RU" sz="1800" dirty="0">
                <a:latin typeface="Bookman Old Style" panose="02050604050505020204" pitchFamily="18" charset="0"/>
              </a:rPr>
              <a:t>участников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3661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14733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Целью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психологического сопровождения является </a:t>
            </a:r>
            <a:r>
              <a:rPr lang="ru-RU" sz="2000" dirty="0" smtClean="0">
                <a:latin typeface="Bookman Old Style" panose="02050604050505020204" pitchFamily="18" charset="0"/>
              </a:rPr>
              <a:t>создание социально-психологических </a:t>
            </a:r>
            <a:r>
              <a:rPr lang="ru-RU" sz="2000" dirty="0">
                <a:latin typeface="Bookman Old Style" panose="02050604050505020204" pitchFamily="18" charset="0"/>
              </a:rPr>
              <a:t>условий для развития </a:t>
            </a:r>
            <a:r>
              <a:rPr lang="ru-RU" sz="2000" dirty="0" smtClean="0">
                <a:latin typeface="Bookman Old Style" panose="02050604050505020204" pitchFamily="18" charset="0"/>
              </a:rPr>
              <a:t>личности обучающихся </a:t>
            </a:r>
            <a:r>
              <a:rPr lang="ru-RU" sz="2000" dirty="0">
                <a:latin typeface="Bookman Old Style" panose="02050604050505020204" pitchFamily="18" charset="0"/>
              </a:rPr>
              <a:t>и их успешного обучения.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95" y="332656"/>
            <a:ext cx="2085334" cy="151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988840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Задачи</a:t>
            </a:r>
            <a:r>
              <a:rPr lang="ru-RU" sz="1600" dirty="0" smtClean="0">
                <a:latin typeface="Bookman Old Style" panose="02050604050505020204" pitchFamily="18" charset="0"/>
              </a:rPr>
              <a:t> психолого-педагогического сопровождения: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обеспечение преемственности содержания и форм организации</a:t>
            </a: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образовательной деятельности при реализации образовательных</a:t>
            </a: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программ дошкольного, начального общего и основного </a:t>
            </a:r>
            <a:r>
              <a:rPr lang="ru-RU" sz="1600" dirty="0" smtClean="0">
                <a:latin typeface="Bookman Old Style" panose="02050604050505020204" pitchFamily="18" charset="0"/>
              </a:rPr>
              <a:t>общего образования</a:t>
            </a:r>
            <a:r>
              <a:rPr lang="ru-RU" sz="16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сопровождение </a:t>
            </a:r>
            <a:r>
              <a:rPr lang="ru-RU" sz="1600" dirty="0">
                <a:latin typeface="Bookman Old Style" panose="02050604050505020204" pitchFamily="18" charset="0"/>
              </a:rPr>
              <a:t>и систематическое отслеживание </a:t>
            </a:r>
            <a:r>
              <a:rPr lang="ru-RU" sz="1600" dirty="0" smtClean="0">
                <a:latin typeface="Bookman Old Style" panose="02050604050505020204" pitchFamily="18" charset="0"/>
              </a:rPr>
              <a:t>психолого-педагогического </a:t>
            </a:r>
            <a:r>
              <a:rPr lang="ru-RU" sz="1600" dirty="0">
                <a:latin typeface="Bookman Old Style" panose="02050604050505020204" pitchFamily="18" charset="0"/>
              </a:rPr>
              <a:t>статуса ребенка и динамики его </a:t>
            </a:r>
            <a:r>
              <a:rPr lang="ru-RU" sz="1600" dirty="0" smtClean="0">
                <a:latin typeface="Bookman Old Style" panose="02050604050505020204" pitchFamily="18" charset="0"/>
              </a:rPr>
              <a:t>психологического развития </a:t>
            </a:r>
            <a:r>
              <a:rPr lang="ru-RU" sz="1600" dirty="0">
                <a:latin typeface="Bookman Old Style" panose="02050604050505020204" pitchFamily="18" charset="0"/>
              </a:rPr>
              <a:t>в процессе школьного обучения</a:t>
            </a:r>
            <a:r>
              <a:rPr lang="ru-RU" sz="1600" dirty="0" smtClean="0"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формирование у обучающихся способности к </a:t>
            </a:r>
            <a:r>
              <a:rPr lang="ru-RU" sz="1600" dirty="0" smtClean="0">
                <a:latin typeface="Bookman Old Style" panose="02050604050505020204" pitchFamily="18" charset="0"/>
              </a:rPr>
              <a:t>самопознанию, саморазвитию </a:t>
            </a:r>
            <a:r>
              <a:rPr lang="ru-RU" sz="1600" dirty="0">
                <a:latin typeface="Bookman Old Style" panose="02050604050505020204" pitchFamily="18" charset="0"/>
              </a:rPr>
              <a:t>и самоопределению;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создание </a:t>
            </a:r>
            <a:r>
              <a:rPr lang="ru-RU" sz="1600" dirty="0">
                <a:latin typeface="Bookman Old Style" panose="02050604050505020204" pitchFamily="18" charset="0"/>
              </a:rPr>
              <a:t>специальных социально-психологических </a:t>
            </a:r>
            <a:r>
              <a:rPr lang="ru-RU" sz="1600" dirty="0" smtClean="0">
                <a:latin typeface="Bookman Old Style" panose="02050604050505020204" pitchFamily="18" charset="0"/>
              </a:rPr>
              <a:t>условий для </a:t>
            </a:r>
            <a:r>
              <a:rPr lang="ru-RU" sz="1600" dirty="0">
                <a:latin typeface="Bookman Old Style" panose="02050604050505020204" pitchFamily="18" charset="0"/>
              </a:rPr>
              <a:t>оказания помощи детям, имеющим проблемы в </a:t>
            </a:r>
            <a:r>
              <a:rPr lang="ru-RU" sz="1600" dirty="0" smtClean="0">
                <a:latin typeface="Bookman Old Style" panose="02050604050505020204" pitchFamily="18" charset="0"/>
              </a:rPr>
              <a:t>психологическом развитии</a:t>
            </a:r>
            <a:r>
              <a:rPr lang="ru-RU" sz="1600" dirty="0">
                <a:latin typeface="Bookman Old Style" panose="02050604050505020204" pitchFamily="18" charset="0"/>
              </a:rPr>
              <a:t>, обучении;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формирование</a:t>
            </a:r>
            <a:r>
              <a:rPr lang="ru-RU" sz="1600" dirty="0">
                <a:latin typeface="Bookman Old Style" panose="02050604050505020204" pitchFamily="18" charset="0"/>
              </a:rPr>
              <a:t>, повышение или укрепление </a:t>
            </a:r>
            <a:r>
              <a:rPr lang="ru-RU" sz="1600" dirty="0" smtClean="0">
                <a:latin typeface="Bookman Old Style" panose="02050604050505020204" pitchFamily="18" charset="0"/>
              </a:rPr>
              <a:t>компетентного подхода </a:t>
            </a:r>
            <a:r>
              <a:rPr lang="ru-RU" sz="1600" dirty="0">
                <a:latin typeface="Bookman Old Style" panose="02050604050505020204" pitchFamily="18" charset="0"/>
              </a:rPr>
              <a:t>в вопросах обучения, воспитания и развития обучающихся </a:t>
            </a:r>
            <a:r>
              <a:rPr lang="ru-RU" sz="1600" dirty="0" smtClean="0">
                <a:latin typeface="Bookman Old Style" panose="02050604050505020204" pitchFamily="18" charset="0"/>
              </a:rPr>
              <a:t>у педагогов </a:t>
            </a:r>
            <a:r>
              <a:rPr lang="ru-RU" sz="1600" dirty="0">
                <a:latin typeface="Bookman Old Style" panose="02050604050505020204" pitchFamily="18" charset="0"/>
              </a:rPr>
              <a:t>и </a:t>
            </a:r>
            <a:r>
              <a:rPr lang="ru-RU" sz="1600" dirty="0" smtClean="0">
                <a:latin typeface="Bookman Old Style" panose="02050604050505020204" pitchFamily="18" charset="0"/>
              </a:rPr>
              <a:t>родителей.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4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08911" cy="2880320"/>
          </a:xfrm>
        </p:spPr>
        <p:txBody>
          <a:bodyPr/>
          <a:lstStyle/>
          <a:p>
            <a:pPr algn="just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Начальная школа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- определение готовности к обучению в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школе, обеспечение адаптации к школе, повышение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заинтересованности школьников в учебной деятельности,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развитие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познавательной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и учебной мотивации, развитие самостоятельности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и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самоорганизации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, поддержка в формировании желания и «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умения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учиться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», развитии креативных способностей, создание условий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для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личностного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развития учащихся, формирование ценности здоровья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и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безопасного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образа жизни.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8972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Задачи психолого-педагогического сопровождения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разных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уровнях (ступенях) образования</a:t>
            </a:r>
          </a:p>
        </p:txBody>
      </p:sp>
      <p:pic>
        <p:nvPicPr>
          <p:cNvPr id="1026" name="Picture 2" descr="https://avatars.mds.yandex.net/i?id=6d1c1615848e22fd1c01c4dd49161102ec6a47e1-1184668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995936" cy="2147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0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1" cy="3744416"/>
          </a:xfrm>
        </p:spPr>
        <p:txBody>
          <a:bodyPr/>
          <a:lstStyle/>
          <a:p>
            <a:pPr algn="just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Основная школа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- сопровождение перехода в основную школу,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адаптации к новым условиям обучения, поддержка в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решении задач личностного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и ценностно-смыслового самоопределения и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саморазвития, помощь в решении личностных проблем и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проблем социализации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, формирование жизненных навыков,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помощь в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построении конструктивных отношений с родителями и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сверстниками, профилактика 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девиантного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поведения,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наркотической и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компьютерной зависимости, создание условий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для профессионального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самоопределения, личностного развития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учащихся, формирование ценности здоровья и безопасного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образа жизни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18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5170" r="22064" b="8580"/>
          <a:stretch/>
        </p:blipFill>
        <p:spPr bwMode="auto">
          <a:xfrm>
            <a:off x="5292080" y="4472796"/>
            <a:ext cx="3096884" cy="183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2" y="4365104"/>
            <a:ext cx="250456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1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1" cy="3744416"/>
          </a:xfrm>
        </p:spPr>
        <p:txBody>
          <a:bodyPr/>
          <a:lstStyle/>
          <a:p>
            <a:pPr algn="just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Старшая школа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- помощь в профильной ориентации и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профессиональном самоопределении, поддержка в решении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экзистенциальных проблем (самопознание, поиск смысла жизни,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достижение личной идентичности), развитие временной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перспективы, способности к целеполаганию, развитие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психосоциальной компетентности, профилактика 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девиантного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поведения, наркотической и компьютерной зависимости,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создание условий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для профессионального самоопределения,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личностного развития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учащихся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,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формирование ценности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здоровья и </a:t>
            </a: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безопасного</a:t>
            </a:r>
            <a:b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образа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жизни</a:t>
            </a:r>
            <a:r>
              <a:rPr lang="ru-RU" sz="1800" b="0" dirty="0">
                <a:latin typeface="Bookman Old Style" panose="02050604050505020204" pitchFamily="18" charset="0"/>
              </a:rPr>
              <a:t>.</a:t>
            </a:r>
            <a:endParaRPr lang="ru-RU" sz="18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06675"/>
            <a:ext cx="2956587" cy="221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2241"/>
            <a:ext cx="4063211" cy="224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5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2728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Уровни психолого-педагогического сопровождения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3847879"/>
              </p:ext>
            </p:extLst>
          </p:nvPr>
        </p:nvGraphicFramePr>
        <p:xfrm>
          <a:off x="1143000" y="1989138"/>
          <a:ext cx="64008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41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Обязательные взаимосвязанные компоненты психолого-педагогической деятельности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1724277"/>
              </p:ext>
            </p:extLst>
          </p:nvPr>
        </p:nvGraphicFramePr>
        <p:xfrm>
          <a:off x="539552" y="1628800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9350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434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Основные аспекты психолого-педагогического сопровождения образовательного процесса в общеобразовательных учреждениях</vt:lpstr>
      <vt:lpstr>      Основа модернизации современной системы основного и начального общего образования – это реализация нового Федерального государственного образовательного стандарта.</vt:lpstr>
      <vt:lpstr>Презентация PowerPoint</vt:lpstr>
      <vt:lpstr>Презентация PowerPoint</vt:lpstr>
      <vt:lpstr>Начальная школа - определение готовности к обучению в школе, обеспечение адаптации к школе, повышение заинтересованности школьников в учебной деятельности, развитие познавательной и учебной мотивации, развитие самостоятельности и самоорганизации, поддержка в формировании желания и «умения учиться», развитии креативных способностей, создание условий для личностного развития учащихся, формирование ценности здоровья и безопасного образа жизни. </vt:lpstr>
      <vt:lpstr>Основная школа - сопровождение перехода в основную школу, адаптации к новым условиям обучения, поддержка в решении задач личностного и ценностно-смыслового самоопределения и саморазвития, помощь в решении личностных проблем и проблем социализации, формирование жизненных навыков, помощь в построении конструктивных отношений с родителями и сверстниками, профилактика девиантного поведения, наркотической и компьютерной зависимости, создание условий для профессионального самоопределения, личностного развития учащихся, формирование ценности здоровья и безопасного образа жизни.</vt:lpstr>
      <vt:lpstr>Старшая школа - помощь в профильной ориентации и профессиональном самоопределении, поддержка в решении экзистенциальных проблем (самопознание, поиск смысла жизни, достижение личной идентичности), развитие временной перспективы, способности к целеполаганию, развитие психосоциальной компетентности, профилактика девиантного поведения, наркотической и компьютерной зависимости, создание условий для профессионального самоопределения, личностного развития учащихся, формирование ценности здоровья и безопасного образа жизни.</vt:lpstr>
      <vt:lpstr>Уровни психолого-педагогического сопровождения</vt:lpstr>
      <vt:lpstr>Обязательные взаимосвязанные компоненты психолого-педагогической деятельности</vt:lpstr>
      <vt:lpstr>Презентация PowerPoint</vt:lpstr>
      <vt:lpstr>Направления работы школьного психолога</vt:lpstr>
      <vt:lpstr>«Каждый человек – остров внутри себя, и он может построить мост к другому, если… ему позволят быть самим собой»   (Р. Роджерс)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аспекты психолого-педагогического сопровождения образовательного процесса в общеобразовательных учреждениях</dc:title>
  <dc:creator>Пользователь</dc:creator>
  <cp:lastModifiedBy>Пользователь</cp:lastModifiedBy>
  <cp:revision>12</cp:revision>
  <dcterms:created xsi:type="dcterms:W3CDTF">2024-06-07T10:09:42Z</dcterms:created>
  <dcterms:modified xsi:type="dcterms:W3CDTF">2024-06-10T11:24:56Z</dcterms:modified>
</cp:coreProperties>
</file>